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59" r:id="rId8"/>
    <p:sldId id="260" r:id="rId9"/>
    <p:sldId id="261" r:id="rId10"/>
    <p:sldId id="262" r:id="rId11"/>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showGuides="1">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F9A41CCF-F2D7-4E8E-ACBC-137A19C3A12A}" type="datetimeFigureOut">
              <a:rPr lang="vi-VN" smtClean="0"/>
              <a:t>18/03/2020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4228393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9A41CCF-F2D7-4E8E-ACBC-137A19C3A12A}" type="datetimeFigureOut">
              <a:rPr lang="vi-VN" smtClean="0"/>
              <a:t>18/03/2020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392377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9A41CCF-F2D7-4E8E-ACBC-137A19C3A12A}" type="datetimeFigureOut">
              <a:rPr lang="vi-VN" smtClean="0"/>
              <a:t>18/03/2020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420198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F9A41CCF-F2D7-4E8E-ACBC-137A19C3A12A}" type="datetimeFigureOut">
              <a:rPr lang="vi-VN" smtClean="0"/>
              <a:t>18/03/2020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2139968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A41CCF-F2D7-4E8E-ACBC-137A19C3A12A}" type="datetimeFigureOut">
              <a:rPr lang="vi-VN" smtClean="0"/>
              <a:t>18/03/2020</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328161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F9A41CCF-F2D7-4E8E-ACBC-137A19C3A12A}" type="datetimeFigureOut">
              <a:rPr lang="vi-VN" smtClean="0"/>
              <a:t>18/03/2020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1471086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F9A41CCF-F2D7-4E8E-ACBC-137A19C3A12A}" type="datetimeFigureOut">
              <a:rPr lang="vi-VN" smtClean="0"/>
              <a:t>18/03/2020</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85236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F9A41CCF-F2D7-4E8E-ACBC-137A19C3A12A}" type="datetimeFigureOut">
              <a:rPr lang="vi-VN" smtClean="0"/>
              <a:t>18/03/2020</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3574740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A41CCF-F2D7-4E8E-ACBC-137A19C3A12A}" type="datetimeFigureOut">
              <a:rPr lang="vi-VN" smtClean="0"/>
              <a:t>18/03/2020</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3528127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41CCF-F2D7-4E8E-ACBC-137A19C3A12A}" type="datetimeFigureOut">
              <a:rPr lang="vi-VN" smtClean="0"/>
              <a:t>18/03/2020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865425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A41CCF-F2D7-4E8E-ACBC-137A19C3A12A}" type="datetimeFigureOut">
              <a:rPr lang="vi-VN" smtClean="0"/>
              <a:t>18/03/2020</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F5D610A2-687A-4F66-912E-0C4C75F76F9B}" type="slidenum">
              <a:rPr lang="vi-VN" smtClean="0"/>
              <a:t>‹#›</a:t>
            </a:fld>
            <a:endParaRPr lang="vi-VN"/>
          </a:p>
        </p:txBody>
      </p:sp>
    </p:spTree>
    <p:extLst>
      <p:ext uri="{BB962C8B-B14F-4D97-AF65-F5344CB8AC3E}">
        <p14:creationId xmlns:p14="http://schemas.microsoft.com/office/powerpoint/2010/main" val="2229751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A41CCF-F2D7-4E8E-ACBC-137A19C3A12A}" type="datetimeFigureOut">
              <a:rPr lang="vi-VN" smtClean="0"/>
              <a:t>18/03/2020</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610A2-687A-4F66-912E-0C4C75F76F9B}" type="slidenum">
              <a:rPr lang="vi-VN" smtClean="0"/>
              <a:t>‹#›</a:t>
            </a:fld>
            <a:endParaRPr lang="vi-VN"/>
          </a:p>
        </p:txBody>
      </p:sp>
    </p:spTree>
    <p:extLst>
      <p:ext uri="{BB962C8B-B14F-4D97-AF65-F5344CB8AC3E}">
        <p14:creationId xmlns:p14="http://schemas.microsoft.com/office/powerpoint/2010/main" val="2307784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audio" Target="../media/media4.mp3"/><Relationship Id="rId13" Type="http://schemas.microsoft.com/office/2007/relationships/media" Target="../media/media7.mp3"/><Relationship Id="rId18" Type="http://schemas.openxmlformats.org/officeDocument/2006/relationships/image" Target="../media/image1.png"/><Relationship Id="rId3" Type="http://schemas.microsoft.com/office/2007/relationships/media" Target="../media/media2.mp3"/><Relationship Id="rId7" Type="http://schemas.microsoft.com/office/2007/relationships/media" Target="../media/media4.mp3"/><Relationship Id="rId12" Type="http://schemas.openxmlformats.org/officeDocument/2006/relationships/audio" Target="../media/media6.mp3"/><Relationship Id="rId17" Type="http://schemas.openxmlformats.org/officeDocument/2006/relationships/slideLayout" Target="../slideLayouts/slideLayout6.xml"/><Relationship Id="rId2" Type="http://schemas.openxmlformats.org/officeDocument/2006/relationships/audio" Target="../media/media1.mp3"/><Relationship Id="rId16" Type="http://schemas.openxmlformats.org/officeDocument/2006/relationships/audio" Target="../media/media8.mp3"/><Relationship Id="rId20" Type="http://schemas.openxmlformats.org/officeDocument/2006/relationships/image" Target="../media/image3.png"/><Relationship Id="rId1" Type="http://schemas.microsoft.com/office/2007/relationships/media" Target="../media/media1.mp3"/><Relationship Id="rId6" Type="http://schemas.openxmlformats.org/officeDocument/2006/relationships/audio" Target="../media/media3.mp3"/><Relationship Id="rId11" Type="http://schemas.microsoft.com/office/2007/relationships/media" Target="../media/media6.mp3"/><Relationship Id="rId5" Type="http://schemas.microsoft.com/office/2007/relationships/media" Target="../media/media3.mp3"/><Relationship Id="rId15" Type="http://schemas.microsoft.com/office/2007/relationships/media" Target="../media/media8.mp3"/><Relationship Id="rId10" Type="http://schemas.openxmlformats.org/officeDocument/2006/relationships/audio" Target="../media/media5.mp3"/><Relationship Id="rId19" Type="http://schemas.openxmlformats.org/officeDocument/2006/relationships/image" Target="../media/image2.png"/><Relationship Id="rId4" Type="http://schemas.openxmlformats.org/officeDocument/2006/relationships/audio" Target="../media/media2.mp3"/><Relationship Id="rId9" Type="http://schemas.microsoft.com/office/2007/relationships/media" Target="../media/media5.mp3"/><Relationship Id="rId14" Type="http://schemas.openxmlformats.org/officeDocument/2006/relationships/audio" Target="../media/media7.mp3"/></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audio" Target="../media/media12.mp3"/><Relationship Id="rId13" Type="http://schemas.microsoft.com/office/2007/relationships/media" Target="../media/media15.mp3"/><Relationship Id="rId18" Type="http://schemas.openxmlformats.org/officeDocument/2006/relationships/image" Target="../media/image3.png"/><Relationship Id="rId3" Type="http://schemas.microsoft.com/office/2007/relationships/media" Target="../media/media10.mp3"/><Relationship Id="rId21" Type="http://schemas.openxmlformats.org/officeDocument/2006/relationships/image" Target="../media/image6.png"/><Relationship Id="rId7" Type="http://schemas.microsoft.com/office/2007/relationships/media" Target="../media/media12.mp3"/><Relationship Id="rId12" Type="http://schemas.openxmlformats.org/officeDocument/2006/relationships/audio" Target="../media/media14.mp3"/><Relationship Id="rId17" Type="http://schemas.openxmlformats.org/officeDocument/2006/relationships/slideLayout" Target="../slideLayouts/slideLayout6.xml"/><Relationship Id="rId2" Type="http://schemas.openxmlformats.org/officeDocument/2006/relationships/audio" Target="../media/media9.mp3"/><Relationship Id="rId16" Type="http://schemas.openxmlformats.org/officeDocument/2006/relationships/audio" Target="../media/media16.mp3"/><Relationship Id="rId20" Type="http://schemas.openxmlformats.org/officeDocument/2006/relationships/image" Target="../media/image5.png"/><Relationship Id="rId1" Type="http://schemas.microsoft.com/office/2007/relationships/media" Target="../media/media9.mp3"/><Relationship Id="rId6" Type="http://schemas.openxmlformats.org/officeDocument/2006/relationships/audio" Target="../media/media11.mp3"/><Relationship Id="rId11" Type="http://schemas.microsoft.com/office/2007/relationships/media" Target="../media/media14.mp3"/><Relationship Id="rId5" Type="http://schemas.microsoft.com/office/2007/relationships/media" Target="../media/media11.mp3"/><Relationship Id="rId15" Type="http://schemas.microsoft.com/office/2007/relationships/media" Target="../media/media16.mp3"/><Relationship Id="rId10" Type="http://schemas.openxmlformats.org/officeDocument/2006/relationships/audio" Target="../media/media13.mp3"/><Relationship Id="rId19" Type="http://schemas.openxmlformats.org/officeDocument/2006/relationships/image" Target="../media/image4.png"/><Relationship Id="rId4" Type="http://schemas.openxmlformats.org/officeDocument/2006/relationships/audio" Target="../media/media10.mp3"/><Relationship Id="rId9" Type="http://schemas.microsoft.com/office/2007/relationships/media" Target="../media/media13.mp3"/><Relationship Id="rId14" Type="http://schemas.openxmlformats.org/officeDocument/2006/relationships/audio" Target="../media/media15.mp3"/><Relationship Id="rId22" Type="http://schemas.openxmlformats.org/officeDocument/2006/relationships/image" Target="../media/image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Oval 17"/>
          <p:cNvSpPr/>
          <p:nvPr/>
        </p:nvSpPr>
        <p:spPr>
          <a:xfrm>
            <a:off x="4572000" y="3861048"/>
            <a:ext cx="432048" cy="50405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16" name="Oval 15"/>
          <p:cNvSpPr/>
          <p:nvPr/>
        </p:nvSpPr>
        <p:spPr>
          <a:xfrm>
            <a:off x="2051720" y="1700808"/>
            <a:ext cx="504056" cy="529391"/>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4" name="Title 3"/>
          <p:cNvSpPr>
            <a:spLocks noGrp="1"/>
          </p:cNvSpPr>
          <p:nvPr>
            <p:ph type="title"/>
          </p:nvPr>
        </p:nvSpPr>
        <p:spPr>
          <a:xfrm>
            <a:off x="0" y="274638"/>
            <a:ext cx="9144000" cy="1143000"/>
          </a:xfrm>
        </p:spPr>
        <p:txBody>
          <a:bodyPr>
            <a:noAutofit/>
          </a:bodyPr>
          <a:lstStyle/>
          <a:p>
            <a:r>
              <a:rPr lang="en-US" sz="3200" b="1" dirty="0" smtClean="0">
                <a:latin typeface="Times New Roman" panose="02020603050405020304" pitchFamily="18" charset="0"/>
                <a:cs typeface="Times New Roman" panose="02020603050405020304" pitchFamily="18" charset="0"/>
              </a:rPr>
              <a:t>I. </a:t>
            </a:r>
            <a:r>
              <a:rPr lang="en-US" sz="3200" b="1" dirty="0">
                <a:latin typeface="Times New Roman" panose="02020603050405020304" pitchFamily="18" charset="0"/>
                <a:cs typeface="Times New Roman" panose="02020603050405020304" pitchFamily="18" charset="0"/>
              </a:rPr>
              <a:t>C</a:t>
            </a:r>
            <a:r>
              <a:rPr lang="en-US" sz="3200" b="1" dirty="0" smtClean="0">
                <a:latin typeface="Times New Roman" panose="02020603050405020304" pitchFamily="18" charset="0"/>
                <a:cs typeface="Times New Roman" panose="02020603050405020304" pitchFamily="18" charset="0"/>
              </a:rPr>
              <a:t>hoose the word whose underlined part </a:t>
            </a:r>
            <a:br>
              <a:rPr lang="en-US" sz="3200" b="1" dirty="0" smtClean="0">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is pronounced differently from the others</a:t>
            </a:r>
            <a:endParaRPr lang="vi-VN" sz="32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0" y="1700808"/>
            <a:ext cx="9144000" cy="3108543"/>
          </a:xfrm>
          <a:prstGeom prst="rect">
            <a:avLst/>
          </a:prstGeom>
          <a:noFill/>
        </p:spPr>
        <p:txBody>
          <a:bodyPr wrap="square" rtlCol="0">
            <a:spAutoFit/>
          </a:bodyPr>
          <a:lstStyle/>
          <a:p>
            <a:r>
              <a:rPr lang="vi-VN" sz="2800" dirty="0" smtClean="0">
                <a:latin typeface="+mj-lt"/>
              </a:rPr>
              <a:t>1. A</a:t>
            </a:r>
            <a:r>
              <a:rPr lang="vi-VN" sz="2800" dirty="0">
                <a:latin typeface="+mj-lt"/>
              </a:rPr>
              <a:t>. c</a:t>
            </a:r>
            <a:r>
              <a:rPr lang="vi-VN" sz="2800" u="sng" dirty="0">
                <a:latin typeface="+mj-lt"/>
              </a:rPr>
              <a:t>o</a:t>
            </a:r>
            <a:r>
              <a:rPr lang="vi-VN" sz="2800" dirty="0">
                <a:latin typeface="+mj-lt"/>
              </a:rPr>
              <a:t>ld	</a:t>
            </a:r>
            <a:r>
              <a:rPr lang="vi-VN" sz="2800" dirty="0" smtClean="0">
                <a:latin typeface="+mj-lt"/>
              </a:rPr>
              <a:t>   B</a:t>
            </a:r>
            <a:r>
              <a:rPr lang="vi-VN" sz="2800" dirty="0">
                <a:latin typeface="+mj-lt"/>
              </a:rPr>
              <a:t>. v</a:t>
            </a:r>
            <a:r>
              <a:rPr lang="vi-VN" sz="2800" u="sng" dirty="0">
                <a:latin typeface="+mj-lt"/>
              </a:rPr>
              <a:t>o</a:t>
            </a:r>
            <a:r>
              <a:rPr lang="vi-VN" sz="2800" dirty="0">
                <a:latin typeface="+mj-lt"/>
              </a:rPr>
              <a:t>lleyball	</a:t>
            </a:r>
            <a:r>
              <a:rPr lang="vi-VN" sz="2800" dirty="0" smtClean="0">
                <a:latin typeface="+mj-lt"/>
              </a:rPr>
              <a:t>C</a:t>
            </a:r>
            <a:r>
              <a:rPr lang="vi-VN" sz="2800" dirty="0">
                <a:latin typeface="+mj-lt"/>
              </a:rPr>
              <a:t>. teleph</a:t>
            </a:r>
            <a:r>
              <a:rPr lang="vi-VN" sz="2800" u="sng" dirty="0">
                <a:latin typeface="+mj-lt"/>
              </a:rPr>
              <a:t>o</a:t>
            </a:r>
            <a:r>
              <a:rPr lang="vi-VN" sz="2800" dirty="0">
                <a:latin typeface="+mj-lt"/>
              </a:rPr>
              <a:t>ne		</a:t>
            </a:r>
            <a:r>
              <a:rPr lang="vi-VN" sz="2800" dirty="0" smtClean="0">
                <a:latin typeface="+mj-lt"/>
              </a:rPr>
              <a:t>D</a:t>
            </a:r>
            <a:r>
              <a:rPr lang="vi-VN" sz="2800" dirty="0">
                <a:latin typeface="+mj-lt"/>
              </a:rPr>
              <a:t>. </a:t>
            </a:r>
            <a:r>
              <a:rPr lang="vi-VN" sz="2800" u="sng" dirty="0" smtClean="0">
                <a:latin typeface="+mj-lt"/>
              </a:rPr>
              <a:t>o</a:t>
            </a:r>
            <a:r>
              <a:rPr lang="vi-VN" sz="2800" dirty="0" smtClean="0">
                <a:latin typeface="+mj-lt"/>
              </a:rPr>
              <a:t>pen</a:t>
            </a:r>
          </a:p>
          <a:p>
            <a:endParaRPr lang="vi-VN" sz="2800" dirty="0">
              <a:latin typeface="+mj-lt"/>
            </a:endParaRPr>
          </a:p>
          <a:p>
            <a:endParaRPr lang="vi-VN" sz="2800" dirty="0" smtClean="0">
              <a:latin typeface="+mj-lt"/>
            </a:endParaRPr>
          </a:p>
          <a:p>
            <a:endParaRPr lang="vi-VN" sz="2800" dirty="0">
              <a:latin typeface="+mj-lt"/>
            </a:endParaRPr>
          </a:p>
          <a:p>
            <a:endParaRPr lang="vi-VN" sz="2800" dirty="0">
              <a:latin typeface="+mj-lt"/>
            </a:endParaRPr>
          </a:p>
          <a:p>
            <a:r>
              <a:rPr lang="vi-VN" sz="2800" dirty="0">
                <a:latin typeface="+mj-lt"/>
              </a:rPr>
              <a:t>2. A. m</a:t>
            </a:r>
            <a:r>
              <a:rPr lang="vi-VN" sz="2800" u="sng" dirty="0">
                <a:latin typeface="+mj-lt"/>
              </a:rPr>
              <a:t>ea</a:t>
            </a:r>
            <a:r>
              <a:rPr lang="vi-VN" sz="2800" dirty="0">
                <a:latin typeface="+mj-lt"/>
              </a:rPr>
              <a:t>t	</a:t>
            </a:r>
            <a:r>
              <a:rPr lang="vi-VN" sz="2800" dirty="0" smtClean="0">
                <a:latin typeface="+mj-lt"/>
              </a:rPr>
              <a:t>    B</a:t>
            </a:r>
            <a:r>
              <a:rPr lang="vi-VN" sz="2800" dirty="0">
                <a:latin typeface="+mj-lt"/>
              </a:rPr>
              <a:t>. r</a:t>
            </a:r>
            <a:r>
              <a:rPr lang="vi-VN" sz="2800" u="sng" dirty="0">
                <a:latin typeface="+mj-lt"/>
              </a:rPr>
              <a:t>ea</a:t>
            </a:r>
            <a:r>
              <a:rPr lang="vi-VN" sz="2800" dirty="0">
                <a:latin typeface="+mj-lt"/>
              </a:rPr>
              <a:t>ding	</a:t>
            </a:r>
            <a:r>
              <a:rPr lang="vi-VN" sz="2800" dirty="0" smtClean="0">
                <a:latin typeface="+mj-lt"/>
              </a:rPr>
              <a:t>C</a:t>
            </a:r>
            <a:r>
              <a:rPr lang="vi-VN" sz="2800" dirty="0">
                <a:latin typeface="+mj-lt"/>
              </a:rPr>
              <a:t>. br</a:t>
            </a:r>
            <a:r>
              <a:rPr lang="vi-VN" sz="2800" u="sng" dirty="0">
                <a:latin typeface="+mj-lt"/>
              </a:rPr>
              <a:t>ea</a:t>
            </a:r>
            <a:r>
              <a:rPr lang="vi-VN" sz="2800" dirty="0">
                <a:latin typeface="+mj-lt"/>
              </a:rPr>
              <a:t>d		</a:t>
            </a:r>
            <a:r>
              <a:rPr lang="vi-VN" sz="2800" dirty="0" smtClean="0">
                <a:latin typeface="+mj-lt"/>
              </a:rPr>
              <a:t>D</a:t>
            </a:r>
            <a:r>
              <a:rPr lang="vi-VN" sz="2800" dirty="0">
                <a:latin typeface="+mj-lt"/>
              </a:rPr>
              <a:t>. s</a:t>
            </a:r>
            <a:r>
              <a:rPr lang="vi-VN" sz="2800" u="sng" dirty="0">
                <a:latin typeface="+mj-lt"/>
              </a:rPr>
              <a:t>ea</a:t>
            </a:r>
            <a:r>
              <a:rPr lang="vi-VN" sz="2800" dirty="0">
                <a:latin typeface="+mj-lt"/>
              </a:rPr>
              <a:t>t</a:t>
            </a:r>
          </a:p>
          <a:p>
            <a:r>
              <a:rPr lang="en-US" sz="2800" dirty="0" smtClean="0">
                <a:latin typeface="+mj-lt"/>
              </a:rPr>
              <a:t> </a:t>
            </a:r>
            <a:endParaRPr lang="vi-VN" sz="2800" dirty="0">
              <a:latin typeface="+mj-lt"/>
            </a:endParaRPr>
          </a:p>
        </p:txBody>
      </p:sp>
      <p:pic>
        <p:nvPicPr>
          <p:cNvPr id="12" name="cold__gb_3.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18"/>
          <a:stretch>
            <a:fillRect/>
          </a:stretch>
        </p:blipFill>
        <p:spPr>
          <a:xfrm>
            <a:off x="467544" y="2230199"/>
            <a:ext cx="1024880" cy="1024880"/>
          </a:xfrm>
          <a:prstGeom prst="rect">
            <a:avLst/>
          </a:prstGeom>
        </p:spPr>
      </p:pic>
      <p:pic>
        <p:nvPicPr>
          <p:cNvPr id="13" name="volleyball__gb_2.mp3">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19"/>
          <a:stretch>
            <a:fillRect/>
          </a:stretch>
        </p:blipFill>
        <p:spPr>
          <a:xfrm>
            <a:off x="2683024" y="2194195"/>
            <a:ext cx="1096888" cy="1096888"/>
          </a:xfrm>
          <a:prstGeom prst="rect">
            <a:avLst/>
          </a:prstGeom>
        </p:spPr>
      </p:pic>
      <p:pic>
        <p:nvPicPr>
          <p:cNvPr id="14" name="telephone__gb_1.mp3">
            <a:hlinkClick r:id="" action="ppaction://media"/>
          </p:cNvPr>
          <p:cNvPicPr>
            <a:picLocks noChangeAspect="1"/>
          </p:cNvPicPr>
          <p:nvPr>
            <a:audioFile r:link="rId6"/>
            <p:extLst>
              <p:ext uri="{DAA4B4D4-6D71-4841-9C94-3DE7FCFB9230}">
                <p14:media xmlns:p14="http://schemas.microsoft.com/office/powerpoint/2010/main" r:embed="rId5"/>
              </p:ext>
            </p:extLst>
          </p:nvPr>
        </p:nvPicPr>
        <p:blipFill>
          <a:blip r:embed="rId19"/>
          <a:stretch>
            <a:fillRect/>
          </a:stretch>
        </p:blipFill>
        <p:spPr>
          <a:xfrm>
            <a:off x="5292080" y="2194195"/>
            <a:ext cx="1080120" cy="1080120"/>
          </a:xfrm>
          <a:prstGeom prst="rect">
            <a:avLst/>
          </a:prstGeom>
        </p:spPr>
      </p:pic>
      <p:pic>
        <p:nvPicPr>
          <p:cNvPr id="15" name="open__gb_2.mp3">
            <a:hlinkClick r:id="" action="ppaction://media"/>
          </p:cNvPr>
          <p:cNvPicPr>
            <a:picLocks noChangeAspect="1"/>
          </p:cNvPicPr>
          <p:nvPr>
            <a:audioFile r:link="rId8"/>
            <p:extLst>
              <p:ext uri="{DAA4B4D4-6D71-4841-9C94-3DE7FCFB9230}">
                <p14:media xmlns:p14="http://schemas.microsoft.com/office/powerpoint/2010/main" r:embed="rId7"/>
              </p:ext>
            </p:extLst>
          </p:nvPr>
        </p:nvPicPr>
        <p:blipFill>
          <a:blip r:embed="rId20"/>
          <a:stretch>
            <a:fillRect/>
          </a:stretch>
        </p:blipFill>
        <p:spPr>
          <a:xfrm>
            <a:off x="7596336" y="2166575"/>
            <a:ext cx="1152128" cy="1152128"/>
          </a:xfrm>
          <a:prstGeom prst="rect">
            <a:avLst/>
          </a:prstGeom>
        </p:spPr>
      </p:pic>
      <p:pic>
        <p:nvPicPr>
          <p:cNvPr id="19" name="meat__gb_1.mp3">
            <a:hlinkClick r:id="" action="ppaction://media"/>
          </p:cNvPr>
          <p:cNvPicPr>
            <a:picLocks noChangeAspect="1"/>
          </p:cNvPicPr>
          <p:nvPr>
            <a:audioFile r:link="rId10"/>
            <p:extLst>
              <p:ext uri="{DAA4B4D4-6D71-4841-9C94-3DE7FCFB9230}">
                <p14:media xmlns:p14="http://schemas.microsoft.com/office/powerpoint/2010/main" r:embed="rId9"/>
              </p:ext>
            </p:extLst>
          </p:nvPr>
        </p:nvPicPr>
        <p:blipFill>
          <a:blip r:embed="rId19"/>
          <a:stretch>
            <a:fillRect/>
          </a:stretch>
        </p:blipFill>
        <p:spPr>
          <a:xfrm>
            <a:off x="467543" y="4504550"/>
            <a:ext cx="1024881" cy="1024881"/>
          </a:xfrm>
          <a:prstGeom prst="rect">
            <a:avLst/>
          </a:prstGeom>
        </p:spPr>
      </p:pic>
      <p:pic>
        <p:nvPicPr>
          <p:cNvPr id="20" name="reading__gb_1.mp3">
            <a:hlinkClick r:id="" action="ppaction://media"/>
          </p:cNvPr>
          <p:cNvPicPr>
            <a:picLocks noChangeAspect="1"/>
          </p:cNvPicPr>
          <p:nvPr>
            <a:audioFile r:link="rId12"/>
            <p:extLst>
              <p:ext uri="{DAA4B4D4-6D71-4841-9C94-3DE7FCFB9230}">
                <p14:media xmlns:p14="http://schemas.microsoft.com/office/powerpoint/2010/main" r:embed="rId11"/>
              </p:ext>
            </p:extLst>
          </p:nvPr>
        </p:nvPicPr>
        <p:blipFill>
          <a:blip r:embed="rId19"/>
          <a:stretch>
            <a:fillRect/>
          </a:stretch>
        </p:blipFill>
        <p:spPr>
          <a:xfrm>
            <a:off x="2555776" y="4504550"/>
            <a:ext cx="1024881" cy="1024881"/>
          </a:xfrm>
          <a:prstGeom prst="rect">
            <a:avLst/>
          </a:prstGeom>
        </p:spPr>
      </p:pic>
      <p:pic>
        <p:nvPicPr>
          <p:cNvPr id="21" name="bread__gb_2.mp3">
            <a:hlinkClick r:id="" action="ppaction://media"/>
          </p:cNvPr>
          <p:cNvPicPr>
            <a:picLocks noChangeAspect="1"/>
          </p:cNvPicPr>
          <p:nvPr>
            <a:audioFile r:link="rId14"/>
            <p:extLst>
              <p:ext uri="{DAA4B4D4-6D71-4841-9C94-3DE7FCFB9230}">
                <p14:media xmlns:p14="http://schemas.microsoft.com/office/powerpoint/2010/main" r:embed="rId13"/>
              </p:ext>
            </p:extLst>
          </p:nvPr>
        </p:nvPicPr>
        <p:blipFill>
          <a:blip r:embed="rId18"/>
          <a:stretch>
            <a:fillRect/>
          </a:stretch>
        </p:blipFill>
        <p:spPr>
          <a:xfrm>
            <a:off x="4965290" y="4504551"/>
            <a:ext cx="1024880" cy="1024880"/>
          </a:xfrm>
          <a:prstGeom prst="rect">
            <a:avLst/>
          </a:prstGeom>
        </p:spPr>
      </p:pic>
      <p:pic>
        <p:nvPicPr>
          <p:cNvPr id="22" name="seat__gb_1.mp3">
            <a:hlinkClick r:id="" action="ppaction://media"/>
          </p:cNvPr>
          <p:cNvPicPr>
            <a:picLocks noChangeAspect="1"/>
          </p:cNvPicPr>
          <p:nvPr>
            <a:audioFile r:link="rId16"/>
            <p:extLst>
              <p:ext uri="{DAA4B4D4-6D71-4841-9C94-3DE7FCFB9230}">
                <p14:media xmlns:p14="http://schemas.microsoft.com/office/powerpoint/2010/main" r:embed="rId15"/>
              </p:ext>
            </p:extLst>
          </p:nvPr>
        </p:nvPicPr>
        <p:blipFill>
          <a:blip r:embed="rId19"/>
          <a:stretch>
            <a:fillRect/>
          </a:stretch>
        </p:blipFill>
        <p:spPr>
          <a:xfrm>
            <a:off x="7537934" y="4504550"/>
            <a:ext cx="1210530" cy="1210530"/>
          </a:xfrm>
          <a:prstGeom prst="rect">
            <a:avLst/>
          </a:prstGeom>
        </p:spPr>
      </p:pic>
    </p:spTree>
    <p:extLst>
      <p:ext uri="{BB962C8B-B14F-4D97-AF65-F5344CB8AC3E}">
        <p14:creationId xmlns:p14="http://schemas.microsoft.com/office/powerpoint/2010/main" val="221581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3" restart="whenNotActive" fill="hold" evtFilter="cancelBubble" nodeType="interactiveSeq">
                <p:stCondLst>
                  <p:cond evt="onClick" delay="0">
                    <p:tgtEl>
                      <p:spTgt spid="12"/>
                    </p:tgtEl>
                  </p:cond>
                </p:stCondLst>
                <p:endSync evt="end" delay="0">
                  <p:rtn val="all"/>
                </p:endSync>
                <p:childTnLst>
                  <p:par>
                    <p:cTn id="14" fill="hold">
                      <p:stCondLst>
                        <p:cond delay="0"/>
                      </p:stCondLst>
                      <p:childTnLst>
                        <p:par>
                          <p:cTn id="15" fill="hold">
                            <p:stCondLst>
                              <p:cond delay="0"/>
                            </p:stCondLst>
                            <p:childTnLst>
                              <p:par>
                                <p:cTn id="16" presetID="1" presetClass="mediacall" presetSubtype="0" fill="hold" nodeType="clickEffect">
                                  <p:stCondLst>
                                    <p:cond delay="0"/>
                                  </p:stCondLst>
                                  <p:childTnLst>
                                    <p:cmd type="call" cmd="playFrom(0.0)">
                                      <p:cBhvr>
                                        <p:cTn id="17" dur="1018" fill="hold"/>
                                        <p:tgtEl>
                                          <p:spTgt spid="12"/>
                                        </p:tgtEl>
                                      </p:cBhvr>
                                    </p:cmd>
                                  </p:childTnLst>
                                </p:cTn>
                              </p:par>
                            </p:childTnLst>
                          </p:cTn>
                        </p:par>
                      </p:childTnLst>
                    </p:cTn>
                  </p:par>
                </p:childTnLst>
              </p:cTn>
              <p:nextCondLst>
                <p:cond evt="onClick" delay="0">
                  <p:tgtEl>
                    <p:spTgt spid="12"/>
                  </p:tgtEl>
                </p:cond>
              </p:nextCondLst>
            </p:seq>
            <p:audio>
              <p:cMediaNode vol="80000">
                <p:cTn id="18" fill="hold" display="0">
                  <p:stCondLst>
                    <p:cond delay="indefinite"/>
                  </p:stCondLst>
                  <p:endCondLst>
                    <p:cond evt="onStopAudio" delay="0">
                      <p:tgtEl>
                        <p:sldTgt/>
                      </p:tgtEl>
                    </p:cond>
                  </p:endCondLst>
                </p:cTn>
                <p:tgtEl>
                  <p:spTgt spid="12"/>
                </p:tgtEl>
              </p:cMediaNode>
            </p:audio>
            <p:seq concurrent="1" nextAc="seek">
              <p:cTn id="19" restart="whenNotActive" fill="hold" evtFilter="cancelBubble" nodeType="interactiveSeq">
                <p:stCondLst>
                  <p:cond evt="onClick" delay="0">
                    <p:tgtEl>
                      <p:spTgt spid="13"/>
                    </p:tgtEl>
                  </p:cond>
                </p:stCondLst>
                <p:endSync evt="end" delay="0">
                  <p:rtn val="all"/>
                </p:endSync>
                <p:childTnLst>
                  <p:par>
                    <p:cTn id="20" fill="hold">
                      <p:stCondLst>
                        <p:cond delay="0"/>
                      </p:stCondLst>
                      <p:childTnLst>
                        <p:par>
                          <p:cTn id="21" fill="hold">
                            <p:stCondLst>
                              <p:cond delay="0"/>
                            </p:stCondLst>
                            <p:childTnLst>
                              <p:par>
                                <p:cTn id="22" presetID="1" presetClass="mediacall" presetSubtype="0" fill="hold" nodeType="clickEffect">
                                  <p:stCondLst>
                                    <p:cond delay="0"/>
                                  </p:stCondLst>
                                  <p:childTnLst>
                                    <p:cmd type="call" cmd="playFrom(0.0)">
                                      <p:cBhvr>
                                        <p:cTn id="23" dur="1175" fill="hold"/>
                                        <p:tgtEl>
                                          <p:spTgt spid="13"/>
                                        </p:tgtEl>
                                      </p:cBhvr>
                                    </p:cmd>
                                  </p:childTnLst>
                                </p:cTn>
                              </p:par>
                            </p:childTnLst>
                          </p:cTn>
                        </p:par>
                      </p:childTnLst>
                    </p:cTn>
                  </p:par>
                </p:childTnLst>
              </p:cTn>
              <p:nextCondLst>
                <p:cond evt="onClick" delay="0">
                  <p:tgtEl>
                    <p:spTgt spid="13"/>
                  </p:tgtEl>
                </p:cond>
              </p:nextCondLst>
            </p:seq>
            <p:audio>
              <p:cMediaNode vol="80000">
                <p:cTn id="24" fill="hold" display="0">
                  <p:stCondLst>
                    <p:cond delay="indefinite"/>
                  </p:stCondLst>
                  <p:endCondLst>
                    <p:cond evt="onStopAudio" delay="0">
                      <p:tgtEl>
                        <p:sldTgt/>
                      </p:tgtEl>
                    </p:cond>
                  </p:endCondLst>
                </p:cTn>
                <p:tgtEl>
                  <p:spTgt spid="13"/>
                </p:tgtEl>
              </p:cMediaNode>
            </p:audio>
            <p:seq concurrent="1" nextAc="seek">
              <p:cTn id="25" restart="whenNotActive" fill="hold" evtFilter="cancelBubble" nodeType="interactiveSeq">
                <p:stCondLst>
                  <p:cond evt="onClick" delay="0">
                    <p:tgtEl>
                      <p:spTgt spid="14"/>
                    </p:tgtEl>
                  </p:cond>
                </p:stCondLst>
                <p:endSync evt="end" delay="0">
                  <p:rtn val="all"/>
                </p:endSync>
                <p:childTnLst>
                  <p:par>
                    <p:cTn id="26" fill="hold">
                      <p:stCondLst>
                        <p:cond delay="0"/>
                      </p:stCondLst>
                      <p:childTnLst>
                        <p:par>
                          <p:cTn id="27" fill="hold">
                            <p:stCondLst>
                              <p:cond delay="0"/>
                            </p:stCondLst>
                            <p:childTnLst>
                              <p:par>
                                <p:cTn id="28" presetID="1" presetClass="mediacall" presetSubtype="0" fill="hold" nodeType="clickEffect">
                                  <p:stCondLst>
                                    <p:cond delay="0"/>
                                  </p:stCondLst>
                                  <p:childTnLst>
                                    <p:cmd type="call" cmd="playFrom(0.0)">
                                      <p:cBhvr>
                                        <p:cTn id="29" dur="1097" fill="hold"/>
                                        <p:tgtEl>
                                          <p:spTgt spid="14"/>
                                        </p:tgtEl>
                                      </p:cBhvr>
                                    </p:cmd>
                                  </p:childTnLst>
                                </p:cTn>
                              </p:par>
                            </p:childTnLst>
                          </p:cTn>
                        </p:par>
                      </p:childTnLst>
                    </p:cTn>
                  </p:par>
                </p:childTnLst>
              </p:cTn>
              <p:nextCondLst>
                <p:cond evt="onClick" delay="0">
                  <p:tgtEl>
                    <p:spTgt spid="14"/>
                  </p:tgtEl>
                </p:cond>
              </p:nextCondLst>
            </p:seq>
            <p:audio>
              <p:cMediaNode vol="80000">
                <p:cTn id="30" fill="hold" display="0">
                  <p:stCondLst>
                    <p:cond delay="indefinite"/>
                  </p:stCondLst>
                  <p:endCondLst>
                    <p:cond evt="onStopAudio" delay="0">
                      <p:tgtEl>
                        <p:sldTgt/>
                      </p:tgtEl>
                    </p:cond>
                  </p:endCondLst>
                </p:cTn>
                <p:tgtEl>
                  <p:spTgt spid="14"/>
                </p:tgtEl>
              </p:cMediaNode>
            </p:audio>
            <p:seq concurrent="1" nextAc="seek">
              <p:cTn id="31" restart="whenNotActive" fill="hold" evtFilter="cancelBubble" nodeType="interactiveSeq">
                <p:stCondLst>
                  <p:cond evt="onClick" delay="0">
                    <p:tgtEl>
                      <p:spTgt spid="15"/>
                    </p:tgtEl>
                  </p:cond>
                </p:stCondLst>
                <p:endSync evt="end" delay="0">
                  <p:rtn val="all"/>
                </p:endSync>
                <p:childTnLst>
                  <p:par>
                    <p:cTn id="32" fill="hold">
                      <p:stCondLst>
                        <p:cond delay="0"/>
                      </p:stCondLst>
                      <p:childTnLst>
                        <p:par>
                          <p:cTn id="33" fill="hold">
                            <p:stCondLst>
                              <p:cond delay="0"/>
                            </p:stCondLst>
                            <p:childTnLst>
                              <p:par>
                                <p:cTn id="34" presetID="1" presetClass="mediacall" presetSubtype="0" fill="hold" nodeType="clickEffect">
                                  <p:stCondLst>
                                    <p:cond delay="0"/>
                                  </p:stCondLst>
                                  <p:childTnLst>
                                    <p:cmd type="call" cmd="playFrom(0.0)">
                                      <p:cBhvr>
                                        <p:cTn id="35" dur="809" fill="hold"/>
                                        <p:tgtEl>
                                          <p:spTgt spid="15"/>
                                        </p:tgtEl>
                                      </p:cBhvr>
                                    </p:cmd>
                                  </p:childTnLst>
                                </p:cTn>
                              </p:par>
                            </p:childTnLst>
                          </p:cTn>
                        </p:par>
                      </p:childTnLst>
                    </p:cTn>
                  </p:par>
                </p:childTnLst>
              </p:cTn>
              <p:nextCondLst>
                <p:cond evt="onClick" delay="0">
                  <p:tgtEl>
                    <p:spTgt spid="15"/>
                  </p:tgtEl>
                </p:cond>
              </p:nextCondLst>
            </p:seq>
            <p:audio>
              <p:cMediaNode vol="80000">
                <p:cTn id="36" fill="hold" display="0">
                  <p:stCondLst>
                    <p:cond delay="indefinite"/>
                  </p:stCondLst>
                  <p:endCondLst>
                    <p:cond evt="onStopAudio" delay="0">
                      <p:tgtEl>
                        <p:sldTgt/>
                      </p:tgtEl>
                    </p:cond>
                  </p:endCondLst>
                </p:cTn>
                <p:tgtEl>
                  <p:spTgt spid="15"/>
                </p:tgtEl>
              </p:cMediaNode>
            </p:audio>
            <p:seq concurrent="1" nextAc="seek">
              <p:cTn id="37" restart="whenNotActive" fill="hold" evtFilter="cancelBubble" nodeType="interactiveSeq">
                <p:stCondLst>
                  <p:cond evt="onClick" delay="0">
                    <p:tgtEl>
                      <p:spTgt spid="19"/>
                    </p:tgtEl>
                  </p:cond>
                </p:stCondLst>
                <p:endSync evt="end" delay="0">
                  <p:rtn val="all"/>
                </p:endSync>
                <p:childTnLst>
                  <p:par>
                    <p:cTn id="38" fill="hold">
                      <p:stCondLst>
                        <p:cond delay="0"/>
                      </p:stCondLst>
                      <p:childTnLst>
                        <p:par>
                          <p:cTn id="39" fill="hold">
                            <p:stCondLst>
                              <p:cond delay="0"/>
                            </p:stCondLst>
                            <p:childTnLst>
                              <p:par>
                                <p:cTn id="40" presetID="1" presetClass="mediacall" presetSubtype="0" fill="hold" nodeType="clickEffect">
                                  <p:stCondLst>
                                    <p:cond delay="0"/>
                                  </p:stCondLst>
                                  <p:childTnLst>
                                    <p:cmd type="call" cmd="playFrom(0.0)">
                                      <p:cBhvr>
                                        <p:cTn id="41" dur="940" fill="hold"/>
                                        <p:tgtEl>
                                          <p:spTgt spid="19"/>
                                        </p:tgtEl>
                                      </p:cBhvr>
                                    </p:cmd>
                                  </p:childTnLst>
                                </p:cTn>
                              </p:par>
                            </p:childTnLst>
                          </p:cTn>
                        </p:par>
                      </p:childTnLst>
                    </p:cTn>
                  </p:par>
                </p:childTnLst>
              </p:cTn>
              <p:nextCondLst>
                <p:cond evt="onClick" delay="0">
                  <p:tgtEl>
                    <p:spTgt spid="19"/>
                  </p:tgtEl>
                </p:cond>
              </p:nextCondLst>
            </p:seq>
            <p:audio>
              <p:cMediaNode vol="80000">
                <p:cTn id="42" fill="hold" display="0">
                  <p:stCondLst>
                    <p:cond delay="indefinite"/>
                  </p:stCondLst>
                  <p:endCondLst>
                    <p:cond evt="onStopAudio" delay="0">
                      <p:tgtEl>
                        <p:sldTgt/>
                      </p:tgtEl>
                    </p:cond>
                  </p:endCondLst>
                </p:cTn>
                <p:tgtEl>
                  <p:spTgt spid="19"/>
                </p:tgtEl>
              </p:cMediaNode>
            </p:audio>
            <p:seq concurrent="1" nextAc="seek">
              <p:cTn id="43" restart="whenNotActive" fill="hold" evtFilter="cancelBubble" nodeType="interactiveSeq">
                <p:stCondLst>
                  <p:cond evt="onClick" delay="0">
                    <p:tgtEl>
                      <p:spTgt spid="20"/>
                    </p:tgtEl>
                  </p:cond>
                </p:stCondLst>
                <p:endSync evt="end" delay="0">
                  <p:rtn val="all"/>
                </p:endSync>
                <p:childTnLst>
                  <p:par>
                    <p:cTn id="44" fill="hold">
                      <p:stCondLst>
                        <p:cond delay="0"/>
                      </p:stCondLst>
                      <p:childTnLst>
                        <p:par>
                          <p:cTn id="45" fill="hold">
                            <p:stCondLst>
                              <p:cond delay="0"/>
                            </p:stCondLst>
                            <p:childTnLst>
                              <p:par>
                                <p:cTn id="46" presetID="1" presetClass="mediacall" presetSubtype="0" fill="hold" nodeType="clickEffect">
                                  <p:stCondLst>
                                    <p:cond delay="0"/>
                                  </p:stCondLst>
                                  <p:childTnLst>
                                    <p:cmd type="call" cmd="playFrom(0.0)">
                                      <p:cBhvr>
                                        <p:cTn id="47" dur="992" fill="hold"/>
                                        <p:tgtEl>
                                          <p:spTgt spid="20"/>
                                        </p:tgtEl>
                                      </p:cBhvr>
                                    </p:cmd>
                                  </p:childTnLst>
                                </p:cTn>
                              </p:par>
                            </p:childTnLst>
                          </p:cTn>
                        </p:par>
                      </p:childTnLst>
                    </p:cTn>
                  </p:par>
                </p:childTnLst>
              </p:cTn>
              <p:nextCondLst>
                <p:cond evt="onClick" delay="0">
                  <p:tgtEl>
                    <p:spTgt spid="20"/>
                  </p:tgtEl>
                </p:cond>
              </p:nextCondLst>
            </p:seq>
            <p:audio>
              <p:cMediaNode vol="80000">
                <p:cTn id="48" fill="hold" display="0">
                  <p:stCondLst>
                    <p:cond delay="indefinite"/>
                  </p:stCondLst>
                  <p:endCondLst>
                    <p:cond evt="onStopAudio" delay="0">
                      <p:tgtEl>
                        <p:sldTgt/>
                      </p:tgtEl>
                    </p:cond>
                  </p:endCondLst>
                </p:cTn>
                <p:tgtEl>
                  <p:spTgt spid="20"/>
                </p:tgtEl>
              </p:cMediaNode>
            </p:audio>
            <p:seq concurrent="1" nextAc="seek">
              <p:cTn id="49" restart="whenNotActive" fill="hold" evtFilter="cancelBubble" nodeType="interactiveSeq">
                <p:stCondLst>
                  <p:cond evt="onClick" delay="0">
                    <p:tgtEl>
                      <p:spTgt spid="21"/>
                    </p:tgtEl>
                  </p:cond>
                </p:stCondLst>
                <p:endSync evt="end" delay="0">
                  <p:rtn val="all"/>
                </p:endSync>
                <p:childTnLst>
                  <p:par>
                    <p:cTn id="50" fill="hold">
                      <p:stCondLst>
                        <p:cond delay="0"/>
                      </p:stCondLst>
                      <p:childTnLst>
                        <p:par>
                          <p:cTn id="51" fill="hold">
                            <p:stCondLst>
                              <p:cond delay="0"/>
                            </p:stCondLst>
                            <p:childTnLst>
                              <p:par>
                                <p:cTn id="52" presetID="1" presetClass="mediacall" presetSubtype="0" fill="hold" nodeType="clickEffect">
                                  <p:stCondLst>
                                    <p:cond delay="0"/>
                                  </p:stCondLst>
                                  <p:childTnLst>
                                    <p:cmd type="call" cmd="playFrom(0.0)">
                                      <p:cBhvr>
                                        <p:cTn id="53" dur="914" fill="hold"/>
                                        <p:tgtEl>
                                          <p:spTgt spid="21"/>
                                        </p:tgtEl>
                                      </p:cBhvr>
                                    </p:cmd>
                                  </p:childTnLst>
                                </p:cTn>
                              </p:par>
                            </p:childTnLst>
                          </p:cTn>
                        </p:par>
                      </p:childTnLst>
                    </p:cTn>
                  </p:par>
                </p:childTnLst>
              </p:cTn>
              <p:nextCondLst>
                <p:cond evt="onClick" delay="0">
                  <p:tgtEl>
                    <p:spTgt spid="21"/>
                  </p:tgtEl>
                </p:cond>
              </p:nextCondLst>
            </p:seq>
            <p:audio>
              <p:cMediaNode vol="80000">
                <p:cTn id="54" fill="hold" display="0">
                  <p:stCondLst>
                    <p:cond delay="indefinite"/>
                  </p:stCondLst>
                  <p:endCondLst>
                    <p:cond evt="onStopAudio" delay="0">
                      <p:tgtEl>
                        <p:sldTgt/>
                      </p:tgtEl>
                    </p:cond>
                  </p:endCondLst>
                </p:cTn>
                <p:tgtEl>
                  <p:spTgt spid="21"/>
                </p:tgtEl>
              </p:cMediaNode>
            </p:audio>
            <p:seq concurrent="1" nextAc="seek">
              <p:cTn id="55" restart="whenNotActive" fill="hold" evtFilter="cancelBubble" nodeType="interactiveSeq">
                <p:stCondLst>
                  <p:cond evt="onClick" delay="0">
                    <p:tgtEl>
                      <p:spTgt spid="22"/>
                    </p:tgtEl>
                  </p:cond>
                </p:stCondLst>
                <p:endSync evt="end" delay="0">
                  <p:rtn val="all"/>
                </p:endSync>
                <p:childTnLst>
                  <p:par>
                    <p:cTn id="56" fill="hold">
                      <p:stCondLst>
                        <p:cond delay="0"/>
                      </p:stCondLst>
                      <p:childTnLst>
                        <p:par>
                          <p:cTn id="57" fill="hold">
                            <p:stCondLst>
                              <p:cond delay="0"/>
                            </p:stCondLst>
                            <p:childTnLst>
                              <p:par>
                                <p:cTn id="58" presetID="1" presetClass="mediacall" presetSubtype="0" fill="hold" nodeType="clickEffect">
                                  <p:stCondLst>
                                    <p:cond delay="0"/>
                                  </p:stCondLst>
                                  <p:childTnLst>
                                    <p:cmd type="call" cmd="playFrom(0.0)">
                                      <p:cBhvr>
                                        <p:cTn id="59" dur="888" fill="hold"/>
                                        <p:tgtEl>
                                          <p:spTgt spid="22"/>
                                        </p:tgtEl>
                                      </p:cBhvr>
                                    </p:cmd>
                                  </p:childTnLst>
                                </p:cTn>
                              </p:par>
                            </p:childTnLst>
                          </p:cTn>
                        </p:par>
                      </p:childTnLst>
                    </p:cTn>
                  </p:par>
                </p:childTnLst>
              </p:cTn>
              <p:nextCondLst>
                <p:cond evt="onClick" delay="0">
                  <p:tgtEl>
                    <p:spTgt spid="22"/>
                  </p:tgtEl>
                </p:cond>
              </p:nextCondLst>
            </p:seq>
            <p:audio>
              <p:cMediaNode vol="80000">
                <p:cTn id="60" fill="hold" display="0">
                  <p:stCondLst>
                    <p:cond delay="indefinite"/>
                  </p:stCondLst>
                  <p:endCondLst>
                    <p:cond evt="onStopAudio" delay="0">
                      <p:tgtEl>
                        <p:sldTgt/>
                      </p:tgtEl>
                    </p:cond>
                  </p:endCondLst>
                </p:cTn>
                <p:tgtEl>
                  <p:spTgt spid="22"/>
                </p:tgtEl>
              </p:cMediaNode>
            </p:audio>
          </p:childTnLst>
        </p:cTn>
      </p:par>
    </p:tnLst>
    <p:bldLst>
      <p:bldP spid="18"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78698"/>
          </a:xfrm>
        </p:spPr>
        <p:txBody>
          <a:bodyPr>
            <a:noAutofit/>
          </a:bodyPr>
          <a:lstStyle/>
          <a:p>
            <a:pPr algn="l"/>
            <a:r>
              <a:rPr lang="vi-VN" sz="2800" b="1" dirty="0" smtClean="0"/>
              <a:t>VI</a:t>
            </a:r>
            <a:r>
              <a:rPr lang="vi-VN" sz="2800" b="1" dirty="0" smtClean="0"/>
              <a:t>. </a:t>
            </a:r>
            <a:r>
              <a:rPr lang="vi-VN" sz="2800" b="1" dirty="0"/>
              <a:t>Rewrite the sentences so that its meaning stays the same</a:t>
            </a:r>
            <a:r>
              <a:rPr lang="vi-VN" sz="2800" dirty="0"/>
              <a:t/>
            </a:r>
            <a:br>
              <a:rPr lang="vi-VN" sz="2800" dirty="0"/>
            </a:br>
            <a:r>
              <a:rPr lang="vi-VN" sz="2800" dirty="0" smtClean="0"/>
              <a:t>1. Hanoi </a:t>
            </a:r>
            <a:r>
              <a:rPr lang="vi-VN" sz="2800" dirty="0"/>
              <a:t>is large, Bangkok is larger and Tokyo is the largest.</a:t>
            </a:r>
            <a:br>
              <a:rPr lang="vi-VN" sz="2800" dirty="0"/>
            </a:br>
            <a:r>
              <a:rPr lang="vi-VN" sz="2800" b="1" i="1" dirty="0"/>
              <a:t>→</a:t>
            </a:r>
            <a:r>
              <a:rPr lang="vi-VN" sz="2800" dirty="0"/>
              <a:t> Tokyo is </a:t>
            </a:r>
            <a:r>
              <a:rPr lang="vi-VN" sz="2800" dirty="0" smtClean="0"/>
              <a:t>				the </a:t>
            </a:r>
            <a:r>
              <a:rPr lang="vi-VN" sz="2800" dirty="0"/>
              <a:t>three cities.</a:t>
            </a:r>
            <a:br>
              <a:rPr lang="vi-VN" sz="2800" dirty="0"/>
            </a:br>
            <a:r>
              <a:rPr lang="vi-VN" sz="2800" dirty="0" smtClean="0"/>
              <a:t/>
            </a:r>
            <a:br>
              <a:rPr lang="vi-VN" sz="2800" dirty="0" smtClean="0"/>
            </a:br>
            <a:r>
              <a:rPr lang="vi-VN" sz="2800" dirty="0" smtClean="0"/>
              <a:t>2. The </a:t>
            </a:r>
            <a:r>
              <a:rPr lang="vi-VN" sz="2800" dirty="0"/>
              <a:t>garden is behind </a:t>
            </a:r>
            <a:r>
              <a:rPr lang="vi-VN" sz="2800" dirty="0" smtClean="0"/>
              <a:t>Lan’s </a:t>
            </a:r>
            <a:r>
              <a:rPr lang="vi-VN" sz="2800" dirty="0"/>
              <a:t>house.</a:t>
            </a:r>
            <a:br>
              <a:rPr lang="vi-VN" sz="2800" dirty="0"/>
            </a:br>
            <a:r>
              <a:rPr lang="vi-VN" sz="2800" b="1" i="1" dirty="0"/>
              <a:t>→</a:t>
            </a:r>
            <a:r>
              <a:rPr lang="vi-VN" sz="2800" dirty="0"/>
              <a:t> </a:t>
            </a:r>
            <a:r>
              <a:rPr lang="vi-VN" sz="2800" dirty="0" smtClean="0"/>
              <a:t>Lan’s house</a:t>
            </a:r>
            <a:r>
              <a:rPr lang="vi-VN" sz="2800" dirty="0"/>
              <a:t/>
            </a:r>
            <a:br>
              <a:rPr lang="vi-VN" sz="2800" dirty="0"/>
            </a:br>
            <a:r>
              <a:rPr lang="vi-VN" sz="2800" dirty="0" smtClean="0"/>
              <a:t/>
            </a:r>
            <a:br>
              <a:rPr lang="vi-VN" sz="2800" dirty="0" smtClean="0"/>
            </a:br>
            <a:r>
              <a:rPr lang="vi-VN" sz="2800" dirty="0" smtClean="0"/>
              <a:t>3. Please </a:t>
            </a:r>
            <a:r>
              <a:rPr lang="vi-VN" sz="2800" dirty="0"/>
              <a:t>tell me </a:t>
            </a:r>
            <a:r>
              <a:rPr lang="vi-VN" sz="2800" dirty="0" smtClean="0"/>
              <a:t>something </a:t>
            </a:r>
            <a:r>
              <a:rPr lang="vi-VN" sz="2800" dirty="0"/>
              <a:t>about your </a:t>
            </a:r>
            <a:r>
              <a:rPr lang="vi-VN" sz="2800" dirty="0" smtClean="0"/>
              <a:t>school.</a:t>
            </a:r>
            <a:r>
              <a:rPr lang="vi-VN" sz="2800" dirty="0"/>
              <a:t/>
            </a:r>
            <a:br>
              <a:rPr lang="vi-VN" sz="2800" dirty="0"/>
            </a:br>
            <a:r>
              <a:rPr lang="vi-VN" sz="2800" b="1" i="1" dirty="0" smtClean="0"/>
              <a:t>→ </a:t>
            </a:r>
            <a:r>
              <a:rPr lang="vi-VN" sz="2800" dirty="0" smtClean="0"/>
              <a:t>Can </a:t>
            </a:r>
            <a:endParaRPr lang="vi-VN" sz="2800" dirty="0"/>
          </a:p>
        </p:txBody>
      </p:sp>
      <p:sp>
        <p:nvSpPr>
          <p:cNvPr id="3" name="TextBox 2"/>
          <p:cNvSpPr txBox="1"/>
          <p:nvPr/>
        </p:nvSpPr>
        <p:spPr>
          <a:xfrm>
            <a:off x="2339752" y="2636912"/>
            <a:ext cx="4032448" cy="523220"/>
          </a:xfrm>
          <a:prstGeom prst="rect">
            <a:avLst/>
          </a:prstGeom>
          <a:noFill/>
        </p:spPr>
        <p:txBody>
          <a:bodyPr wrap="square" rtlCol="0">
            <a:spAutoFit/>
          </a:bodyPr>
          <a:lstStyle/>
          <a:p>
            <a:r>
              <a:rPr lang="vi-VN" sz="2800" b="1" dirty="0">
                <a:solidFill>
                  <a:srgbClr val="FF0000"/>
                </a:solidFill>
                <a:latin typeface="+mj-lt"/>
              </a:rPr>
              <a:t>is the largest of </a:t>
            </a:r>
          </a:p>
        </p:txBody>
      </p:sp>
      <p:sp>
        <p:nvSpPr>
          <p:cNvPr id="4" name="TextBox 3"/>
          <p:cNvSpPr txBox="1"/>
          <p:nvPr/>
        </p:nvSpPr>
        <p:spPr>
          <a:xfrm>
            <a:off x="2771800" y="3985900"/>
            <a:ext cx="4032448" cy="523220"/>
          </a:xfrm>
          <a:prstGeom prst="rect">
            <a:avLst/>
          </a:prstGeom>
          <a:noFill/>
        </p:spPr>
        <p:txBody>
          <a:bodyPr wrap="square" rtlCol="0">
            <a:spAutoFit/>
          </a:bodyPr>
          <a:lstStyle/>
          <a:p>
            <a:r>
              <a:rPr lang="vi-VN" sz="2800" b="1" dirty="0">
                <a:solidFill>
                  <a:srgbClr val="FF0000"/>
                </a:solidFill>
                <a:latin typeface="+mj-lt"/>
              </a:rPr>
              <a:t>is </a:t>
            </a:r>
            <a:r>
              <a:rPr lang="vi-VN" sz="2800" b="1" dirty="0" smtClean="0">
                <a:solidFill>
                  <a:srgbClr val="FF0000"/>
                </a:solidFill>
                <a:latin typeface="+mj-lt"/>
              </a:rPr>
              <a:t>in front of the garden. </a:t>
            </a:r>
            <a:endParaRPr lang="vi-VN" sz="2800" b="1" dirty="0">
              <a:solidFill>
                <a:srgbClr val="FF0000"/>
              </a:solidFill>
              <a:latin typeface="+mj-lt"/>
            </a:endParaRPr>
          </a:p>
        </p:txBody>
      </p:sp>
      <p:sp>
        <p:nvSpPr>
          <p:cNvPr id="5" name="TextBox 4"/>
          <p:cNvSpPr txBox="1"/>
          <p:nvPr/>
        </p:nvSpPr>
        <p:spPr>
          <a:xfrm>
            <a:off x="1619672" y="5282044"/>
            <a:ext cx="6768752" cy="523220"/>
          </a:xfrm>
          <a:prstGeom prst="rect">
            <a:avLst/>
          </a:prstGeom>
          <a:noFill/>
        </p:spPr>
        <p:txBody>
          <a:bodyPr wrap="square" rtlCol="0">
            <a:spAutoFit/>
          </a:bodyPr>
          <a:lstStyle/>
          <a:p>
            <a:r>
              <a:rPr lang="vi-VN" sz="2800" b="1" dirty="0" smtClean="0">
                <a:solidFill>
                  <a:srgbClr val="FF0000"/>
                </a:solidFill>
                <a:latin typeface="+mj-lt"/>
              </a:rPr>
              <a:t>you tell me something about your school? </a:t>
            </a:r>
            <a:endParaRPr lang="vi-VN" sz="2800" b="1" dirty="0">
              <a:solidFill>
                <a:srgbClr val="FF0000"/>
              </a:solidFill>
              <a:latin typeface="+mj-lt"/>
            </a:endParaRPr>
          </a:p>
        </p:txBody>
      </p:sp>
    </p:spTree>
    <p:extLst>
      <p:ext uri="{BB962C8B-B14F-4D97-AF65-F5344CB8AC3E}">
        <p14:creationId xmlns:p14="http://schemas.microsoft.com/office/powerpoint/2010/main" val="4274158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 18"/>
          <p:cNvSpPr/>
          <p:nvPr/>
        </p:nvSpPr>
        <p:spPr>
          <a:xfrm>
            <a:off x="6874847" y="4363870"/>
            <a:ext cx="432048" cy="50405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20" name="Oval 19"/>
          <p:cNvSpPr/>
          <p:nvPr/>
        </p:nvSpPr>
        <p:spPr>
          <a:xfrm>
            <a:off x="5022895" y="3024572"/>
            <a:ext cx="432048" cy="50405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15" name="Oval 14"/>
          <p:cNvSpPr/>
          <p:nvPr/>
        </p:nvSpPr>
        <p:spPr>
          <a:xfrm>
            <a:off x="6876256" y="1772816"/>
            <a:ext cx="432048" cy="504056"/>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2" name="Title 1"/>
          <p:cNvSpPr>
            <a:spLocks noGrp="1"/>
          </p:cNvSpPr>
          <p:nvPr>
            <p:ph type="title"/>
          </p:nvPr>
        </p:nvSpPr>
        <p:spPr>
          <a:xfrm>
            <a:off x="457200" y="274638"/>
            <a:ext cx="8229600" cy="6034682"/>
          </a:xfrm>
        </p:spPr>
        <p:txBody>
          <a:bodyPr>
            <a:normAutofit/>
          </a:bodyPr>
          <a:lstStyle/>
          <a:p>
            <a:pPr algn="l"/>
            <a:r>
              <a:rPr lang="vi-VN" sz="2800" dirty="0"/>
              <a:t>3. A. </a:t>
            </a:r>
            <a:r>
              <a:rPr lang="vi-VN" sz="2800" dirty="0" smtClean="0"/>
              <a:t>write</a:t>
            </a:r>
            <a:r>
              <a:rPr lang="vi-VN" sz="2800" u="sng" dirty="0" smtClean="0"/>
              <a:t>s</a:t>
            </a:r>
            <a:r>
              <a:rPr lang="vi-VN" sz="2800" dirty="0" smtClean="0"/>
              <a:t>		B</a:t>
            </a:r>
            <a:r>
              <a:rPr lang="vi-VN" sz="2800" dirty="0"/>
              <a:t>. </a:t>
            </a:r>
            <a:r>
              <a:rPr lang="vi-VN" sz="2800" dirty="0" smtClean="0"/>
              <a:t>make</a:t>
            </a:r>
            <a:r>
              <a:rPr lang="vi-VN" sz="2800" u="sng" dirty="0" smtClean="0"/>
              <a:t>s</a:t>
            </a:r>
            <a:r>
              <a:rPr lang="vi-VN" sz="2800" dirty="0" smtClean="0"/>
              <a:t>	C</a:t>
            </a:r>
            <a:r>
              <a:rPr lang="vi-VN" sz="2800" dirty="0"/>
              <a:t>. </a:t>
            </a:r>
            <a:r>
              <a:rPr lang="vi-VN" sz="2800" dirty="0" smtClean="0"/>
              <a:t>take</a:t>
            </a:r>
            <a:r>
              <a:rPr lang="vi-VN" sz="2800" u="sng" dirty="0" smtClean="0"/>
              <a:t>s</a:t>
            </a:r>
            <a:r>
              <a:rPr lang="vi-VN" sz="2800" dirty="0"/>
              <a:t>	</a:t>
            </a:r>
            <a:r>
              <a:rPr lang="vi-VN" sz="2800" dirty="0" smtClean="0"/>
              <a:t>D</a:t>
            </a:r>
            <a:r>
              <a:rPr lang="vi-VN" sz="2800" dirty="0"/>
              <a:t>. </a:t>
            </a:r>
            <a:r>
              <a:rPr lang="vi-VN" sz="2800" dirty="0" smtClean="0"/>
              <a:t>drive</a:t>
            </a:r>
            <a:r>
              <a:rPr lang="vi-VN" sz="2800" u="sng" dirty="0" smtClean="0"/>
              <a:t>s</a:t>
            </a:r>
            <a:br>
              <a:rPr lang="vi-VN" sz="2800" u="sng" dirty="0" smtClean="0"/>
            </a:br>
            <a:r>
              <a:rPr lang="vi-VN" sz="2800" u="sng" dirty="0"/>
              <a:t/>
            </a:r>
            <a:br>
              <a:rPr lang="vi-VN" sz="2800" u="sng" dirty="0"/>
            </a:br>
            <a:r>
              <a:rPr lang="vi-VN" sz="2800" dirty="0"/>
              <a:t/>
            </a:r>
            <a:br>
              <a:rPr lang="vi-VN" sz="2800" dirty="0"/>
            </a:br>
            <a:r>
              <a:rPr lang="vi-VN" sz="2800" dirty="0"/>
              <a:t>4. A. f</a:t>
            </a:r>
            <a:r>
              <a:rPr lang="vi-VN" sz="2800" u="sng" dirty="0"/>
              <a:t>a</a:t>
            </a:r>
            <a:r>
              <a:rPr lang="vi-VN" sz="2800" dirty="0"/>
              <a:t>vourite	</a:t>
            </a:r>
            <a:r>
              <a:rPr lang="vi-VN" sz="2800" dirty="0" smtClean="0"/>
              <a:t>B</a:t>
            </a:r>
            <a:r>
              <a:rPr lang="vi-VN" sz="2800" dirty="0"/>
              <a:t>. n</a:t>
            </a:r>
            <a:r>
              <a:rPr lang="vi-VN" sz="2800" u="sng" dirty="0"/>
              <a:t>a</a:t>
            </a:r>
            <a:r>
              <a:rPr lang="vi-VN" sz="2800" dirty="0"/>
              <a:t>me	</a:t>
            </a:r>
            <a:r>
              <a:rPr lang="vi-VN" sz="2800" dirty="0" smtClean="0"/>
              <a:t>C</a:t>
            </a:r>
            <a:r>
              <a:rPr lang="vi-VN" sz="2800" dirty="0"/>
              <a:t>. h</a:t>
            </a:r>
            <a:r>
              <a:rPr lang="vi-VN" sz="2800" u="sng" dirty="0"/>
              <a:t>a</a:t>
            </a:r>
            <a:r>
              <a:rPr lang="vi-VN" sz="2800" dirty="0"/>
              <a:t>ppy	</a:t>
            </a:r>
            <a:r>
              <a:rPr lang="vi-VN" sz="2800" dirty="0" smtClean="0"/>
              <a:t>D</a:t>
            </a:r>
            <a:r>
              <a:rPr lang="vi-VN" sz="2800" dirty="0"/>
              <a:t>. </a:t>
            </a:r>
            <a:r>
              <a:rPr lang="vi-VN" sz="2800" dirty="0" smtClean="0"/>
              <a:t>d</a:t>
            </a:r>
            <a:r>
              <a:rPr lang="vi-VN" sz="2800" u="sng" dirty="0" smtClean="0"/>
              <a:t>a</a:t>
            </a:r>
            <a:r>
              <a:rPr lang="vi-VN" sz="2800" dirty="0" smtClean="0"/>
              <a:t>nger</a:t>
            </a:r>
            <a:br>
              <a:rPr lang="vi-VN" sz="2800" dirty="0" smtClean="0"/>
            </a:br>
            <a:r>
              <a:rPr lang="vi-VN" sz="2800" dirty="0"/>
              <a:t/>
            </a:r>
            <a:br>
              <a:rPr lang="vi-VN" sz="2800" dirty="0"/>
            </a:br>
            <a:r>
              <a:rPr lang="vi-VN" sz="2800" dirty="0"/>
              <a:t/>
            </a:r>
            <a:br>
              <a:rPr lang="vi-VN" sz="2800" dirty="0"/>
            </a:br>
            <a:r>
              <a:rPr lang="vi-VN" sz="2800" dirty="0"/>
              <a:t>5. A. </a:t>
            </a:r>
            <a:r>
              <a:rPr lang="vi-VN" sz="2800" u="sng" dirty="0"/>
              <a:t>e</a:t>
            </a:r>
            <a:r>
              <a:rPr lang="vi-VN" sz="2800" dirty="0"/>
              <a:t>nd		</a:t>
            </a:r>
            <a:r>
              <a:rPr lang="vi-VN" sz="2800" dirty="0" smtClean="0"/>
              <a:t>B</a:t>
            </a:r>
            <a:r>
              <a:rPr lang="vi-VN" sz="2800" dirty="0"/>
              <a:t>. h</a:t>
            </a:r>
            <a:r>
              <a:rPr lang="vi-VN" sz="2800" u="sng" dirty="0"/>
              <a:t>e</a:t>
            </a:r>
            <a:r>
              <a:rPr lang="vi-VN" sz="2800" dirty="0"/>
              <a:t>lp	</a:t>
            </a:r>
            <a:r>
              <a:rPr lang="vi-VN" sz="2800" dirty="0" smtClean="0"/>
              <a:t>C</a:t>
            </a:r>
            <a:r>
              <a:rPr lang="vi-VN" sz="2800" dirty="0"/>
              <a:t>. s</a:t>
            </a:r>
            <a:r>
              <a:rPr lang="vi-VN" sz="2800" u="sng" dirty="0"/>
              <a:t>e</a:t>
            </a:r>
            <a:r>
              <a:rPr lang="vi-VN" sz="2800" dirty="0"/>
              <a:t>t		</a:t>
            </a:r>
            <a:r>
              <a:rPr lang="vi-VN" sz="2800" dirty="0" smtClean="0"/>
              <a:t>D</a:t>
            </a:r>
            <a:r>
              <a:rPr lang="vi-VN" sz="2800" dirty="0"/>
              <a:t>. b</a:t>
            </a:r>
            <a:r>
              <a:rPr lang="vi-VN" sz="2800" u="sng" dirty="0"/>
              <a:t>e</a:t>
            </a:r>
            <a:r>
              <a:rPr lang="vi-VN" sz="2800" dirty="0"/>
              <a:t>fore</a:t>
            </a:r>
          </a:p>
        </p:txBody>
      </p:sp>
      <p:sp>
        <p:nvSpPr>
          <p:cNvPr id="3" name="TextBox 2"/>
          <p:cNvSpPr txBox="1"/>
          <p:nvPr/>
        </p:nvSpPr>
        <p:spPr>
          <a:xfrm>
            <a:off x="1619672" y="2276872"/>
            <a:ext cx="648072" cy="523220"/>
          </a:xfrm>
          <a:prstGeom prst="rect">
            <a:avLst/>
          </a:prstGeom>
          <a:noFill/>
        </p:spPr>
        <p:txBody>
          <a:bodyPr wrap="square" rtlCol="0">
            <a:spAutoFit/>
          </a:bodyPr>
          <a:lstStyle/>
          <a:p>
            <a:r>
              <a:rPr lang="vi-VN" sz="2800" dirty="0" smtClean="0">
                <a:latin typeface="+mj-lt"/>
              </a:rPr>
              <a:t>/s/</a:t>
            </a:r>
            <a:endParaRPr lang="vi-VN" sz="2800" dirty="0">
              <a:latin typeface="+mj-lt"/>
            </a:endParaRPr>
          </a:p>
        </p:txBody>
      </p:sp>
      <p:sp>
        <p:nvSpPr>
          <p:cNvPr id="4" name="TextBox 3"/>
          <p:cNvSpPr txBox="1"/>
          <p:nvPr/>
        </p:nvSpPr>
        <p:spPr>
          <a:xfrm>
            <a:off x="4139952" y="2276872"/>
            <a:ext cx="648072" cy="523220"/>
          </a:xfrm>
          <a:prstGeom prst="rect">
            <a:avLst/>
          </a:prstGeom>
          <a:noFill/>
        </p:spPr>
        <p:txBody>
          <a:bodyPr wrap="square" rtlCol="0">
            <a:spAutoFit/>
          </a:bodyPr>
          <a:lstStyle/>
          <a:p>
            <a:r>
              <a:rPr lang="vi-VN" sz="2800" dirty="0" smtClean="0">
                <a:latin typeface="+mj-lt"/>
              </a:rPr>
              <a:t>/s/</a:t>
            </a:r>
            <a:endParaRPr lang="vi-VN" sz="2800" dirty="0">
              <a:latin typeface="+mj-lt"/>
            </a:endParaRPr>
          </a:p>
        </p:txBody>
      </p:sp>
      <p:sp>
        <p:nvSpPr>
          <p:cNvPr id="5" name="TextBox 4"/>
          <p:cNvSpPr txBox="1"/>
          <p:nvPr/>
        </p:nvSpPr>
        <p:spPr>
          <a:xfrm>
            <a:off x="5796136" y="2276872"/>
            <a:ext cx="648072" cy="523220"/>
          </a:xfrm>
          <a:prstGeom prst="rect">
            <a:avLst/>
          </a:prstGeom>
          <a:noFill/>
        </p:spPr>
        <p:txBody>
          <a:bodyPr wrap="square" rtlCol="0">
            <a:spAutoFit/>
          </a:bodyPr>
          <a:lstStyle/>
          <a:p>
            <a:r>
              <a:rPr lang="vi-VN" sz="2800" dirty="0" smtClean="0">
                <a:latin typeface="+mj-lt"/>
              </a:rPr>
              <a:t>/s/</a:t>
            </a:r>
            <a:endParaRPr lang="vi-VN" sz="2800" dirty="0">
              <a:latin typeface="+mj-lt"/>
            </a:endParaRPr>
          </a:p>
        </p:txBody>
      </p:sp>
      <p:sp>
        <p:nvSpPr>
          <p:cNvPr id="6" name="TextBox 5"/>
          <p:cNvSpPr txBox="1"/>
          <p:nvPr/>
        </p:nvSpPr>
        <p:spPr>
          <a:xfrm>
            <a:off x="7668344" y="2276872"/>
            <a:ext cx="648072" cy="523220"/>
          </a:xfrm>
          <a:prstGeom prst="rect">
            <a:avLst/>
          </a:prstGeom>
          <a:noFill/>
        </p:spPr>
        <p:txBody>
          <a:bodyPr wrap="square" rtlCol="0">
            <a:spAutoFit/>
          </a:bodyPr>
          <a:lstStyle/>
          <a:p>
            <a:r>
              <a:rPr lang="vi-VN" sz="2800" dirty="0" smtClean="0">
                <a:latin typeface="+mj-lt"/>
              </a:rPr>
              <a:t>/z/</a:t>
            </a:r>
            <a:endParaRPr lang="vi-VN" sz="2800" dirty="0">
              <a:latin typeface="+mj-lt"/>
            </a:endParaRPr>
          </a:p>
        </p:txBody>
      </p:sp>
      <p:pic>
        <p:nvPicPr>
          <p:cNvPr id="7" name="favourite__gb_1.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18"/>
          <a:stretch>
            <a:fillRect/>
          </a:stretch>
        </p:blipFill>
        <p:spPr>
          <a:xfrm>
            <a:off x="1215244" y="3528628"/>
            <a:ext cx="808856" cy="808856"/>
          </a:xfrm>
          <a:prstGeom prst="rect">
            <a:avLst/>
          </a:prstGeom>
        </p:spPr>
      </p:pic>
      <p:pic>
        <p:nvPicPr>
          <p:cNvPr id="8" name="name__gb_1.mp3">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19"/>
          <a:stretch>
            <a:fillRect/>
          </a:stretch>
        </p:blipFill>
        <p:spPr>
          <a:xfrm>
            <a:off x="3627512" y="3429000"/>
            <a:ext cx="908484" cy="908484"/>
          </a:xfrm>
          <a:prstGeom prst="rect">
            <a:avLst/>
          </a:prstGeom>
        </p:spPr>
      </p:pic>
      <p:pic>
        <p:nvPicPr>
          <p:cNvPr id="9" name="happy__gb_1.mp3">
            <a:hlinkClick r:id="" action="ppaction://media"/>
          </p:cNvPr>
          <p:cNvPicPr>
            <a:picLocks noChangeAspect="1"/>
          </p:cNvPicPr>
          <p:nvPr>
            <a:audioFile r:link="rId6"/>
            <p:extLst>
              <p:ext uri="{DAA4B4D4-6D71-4841-9C94-3DE7FCFB9230}">
                <p14:media xmlns:p14="http://schemas.microsoft.com/office/powerpoint/2010/main" r:embed="rId5"/>
              </p:ext>
            </p:extLst>
          </p:nvPr>
        </p:nvPicPr>
        <p:blipFill>
          <a:blip r:embed="rId18"/>
          <a:stretch>
            <a:fillRect/>
          </a:stretch>
        </p:blipFill>
        <p:spPr>
          <a:xfrm>
            <a:off x="5510572" y="3528628"/>
            <a:ext cx="789620" cy="789620"/>
          </a:xfrm>
          <a:prstGeom prst="rect">
            <a:avLst/>
          </a:prstGeom>
        </p:spPr>
      </p:pic>
      <p:pic>
        <p:nvPicPr>
          <p:cNvPr id="10" name="danger__gb_1.mp3">
            <a:hlinkClick r:id="" action="ppaction://media"/>
          </p:cNvPr>
          <p:cNvPicPr>
            <a:picLocks noChangeAspect="1"/>
          </p:cNvPicPr>
          <p:nvPr>
            <a:audioFile r:link="rId8"/>
            <p:extLst>
              <p:ext uri="{DAA4B4D4-6D71-4841-9C94-3DE7FCFB9230}">
                <p14:media xmlns:p14="http://schemas.microsoft.com/office/powerpoint/2010/main" r:embed="rId7"/>
              </p:ext>
            </p:extLst>
          </p:nvPr>
        </p:nvPicPr>
        <p:blipFill>
          <a:blip r:embed="rId18"/>
          <a:stretch>
            <a:fillRect/>
          </a:stretch>
        </p:blipFill>
        <p:spPr>
          <a:xfrm>
            <a:off x="7435552" y="3483006"/>
            <a:ext cx="880864" cy="880864"/>
          </a:xfrm>
          <a:prstGeom prst="rect">
            <a:avLst/>
          </a:prstGeom>
        </p:spPr>
      </p:pic>
      <p:pic>
        <p:nvPicPr>
          <p:cNvPr id="11" name="end__gb_1.mp3">
            <a:hlinkClick r:id="" action="ppaction://media"/>
          </p:cNvPr>
          <p:cNvPicPr>
            <a:picLocks noChangeAspect="1"/>
          </p:cNvPicPr>
          <p:nvPr>
            <a:audioFile r:link="rId10"/>
            <p:extLst>
              <p:ext uri="{DAA4B4D4-6D71-4841-9C94-3DE7FCFB9230}">
                <p14:media xmlns:p14="http://schemas.microsoft.com/office/powerpoint/2010/main" r:embed="rId9"/>
              </p:ext>
            </p:extLst>
          </p:nvPr>
        </p:nvPicPr>
        <p:blipFill>
          <a:blip r:embed="rId20"/>
          <a:stretch>
            <a:fillRect/>
          </a:stretch>
        </p:blipFill>
        <p:spPr>
          <a:xfrm>
            <a:off x="755576" y="4941168"/>
            <a:ext cx="864096" cy="864096"/>
          </a:xfrm>
          <a:prstGeom prst="rect">
            <a:avLst/>
          </a:prstGeom>
        </p:spPr>
      </p:pic>
      <p:pic>
        <p:nvPicPr>
          <p:cNvPr id="12" name="help__gb_1.mp3">
            <a:hlinkClick r:id="" action="ppaction://media"/>
          </p:cNvPr>
          <p:cNvPicPr>
            <a:picLocks noChangeAspect="1"/>
          </p:cNvPicPr>
          <p:nvPr>
            <a:audioFile r:link="rId12"/>
            <p:extLst>
              <p:ext uri="{DAA4B4D4-6D71-4841-9C94-3DE7FCFB9230}">
                <p14:media xmlns:p14="http://schemas.microsoft.com/office/powerpoint/2010/main" r:embed="rId11"/>
              </p:ext>
            </p:extLst>
          </p:nvPr>
        </p:nvPicPr>
        <p:blipFill>
          <a:blip r:embed="rId21"/>
          <a:stretch>
            <a:fillRect/>
          </a:stretch>
        </p:blipFill>
        <p:spPr>
          <a:xfrm>
            <a:off x="3322712" y="4941168"/>
            <a:ext cx="817240" cy="817240"/>
          </a:xfrm>
          <a:prstGeom prst="rect">
            <a:avLst/>
          </a:prstGeom>
        </p:spPr>
      </p:pic>
      <p:pic>
        <p:nvPicPr>
          <p:cNvPr id="13" name="set__gb_1.mp3">
            <a:hlinkClick r:id="" action="ppaction://media"/>
          </p:cNvPr>
          <p:cNvPicPr>
            <a:picLocks noChangeAspect="1"/>
          </p:cNvPicPr>
          <p:nvPr>
            <a:audioFile r:link="rId14"/>
            <p:extLst>
              <p:ext uri="{DAA4B4D4-6D71-4841-9C94-3DE7FCFB9230}">
                <p14:media xmlns:p14="http://schemas.microsoft.com/office/powerpoint/2010/main" r:embed="rId13"/>
              </p:ext>
            </p:extLst>
          </p:nvPr>
        </p:nvPicPr>
        <p:blipFill>
          <a:blip r:embed="rId22"/>
          <a:stretch>
            <a:fillRect/>
          </a:stretch>
        </p:blipFill>
        <p:spPr>
          <a:xfrm>
            <a:off x="5491336" y="4941168"/>
            <a:ext cx="864096" cy="864096"/>
          </a:xfrm>
          <a:prstGeom prst="rect">
            <a:avLst/>
          </a:prstGeom>
        </p:spPr>
      </p:pic>
      <p:pic>
        <p:nvPicPr>
          <p:cNvPr id="14" name="before__gb_1.mp3">
            <a:hlinkClick r:id="" action="ppaction://media"/>
          </p:cNvPr>
          <p:cNvPicPr>
            <a:picLocks noChangeAspect="1"/>
          </p:cNvPicPr>
          <p:nvPr>
            <a:audioFile r:link="rId16"/>
            <p:extLst>
              <p:ext uri="{DAA4B4D4-6D71-4841-9C94-3DE7FCFB9230}">
                <p14:media xmlns:p14="http://schemas.microsoft.com/office/powerpoint/2010/main" r:embed="rId15"/>
              </p:ext>
            </p:extLst>
          </p:nvPr>
        </p:nvPicPr>
        <p:blipFill>
          <a:blip r:embed="rId21"/>
          <a:stretch>
            <a:fillRect/>
          </a:stretch>
        </p:blipFill>
        <p:spPr>
          <a:xfrm>
            <a:off x="7435552" y="4941168"/>
            <a:ext cx="880864" cy="880864"/>
          </a:xfrm>
          <a:prstGeom prst="rect">
            <a:avLst/>
          </a:prstGeom>
        </p:spPr>
      </p:pic>
    </p:spTree>
    <p:extLst>
      <p:ext uri="{BB962C8B-B14F-4D97-AF65-F5344CB8AC3E}">
        <p14:creationId xmlns:p14="http://schemas.microsoft.com/office/powerpoint/2010/main" val="37342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8" restart="whenNotActive" fill="hold" evtFilter="cancelBubble" nodeType="interactiveSeq">
                <p:stCondLst>
                  <p:cond evt="onClick" delay="0">
                    <p:tgtEl>
                      <p:spTgt spid="7"/>
                    </p:tgtEl>
                  </p:cond>
                </p:stCondLst>
                <p:endSync evt="end" delay="0">
                  <p:rtn val="all"/>
                </p:endSync>
                <p:childTnLst>
                  <p:par>
                    <p:cTn id="19" fill="hold">
                      <p:stCondLst>
                        <p:cond delay="0"/>
                      </p:stCondLst>
                      <p:childTnLst>
                        <p:par>
                          <p:cTn id="20" fill="hold">
                            <p:stCondLst>
                              <p:cond delay="0"/>
                            </p:stCondLst>
                            <p:childTnLst>
                              <p:par>
                                <p:cTn id="21" presetID="1" presetClass="mediacall" presetSubtype="0" fill="hold" nodeType="clickEffect">
                                  <p:stCondLst>
                                    <p:cond delay="0"/>
                                  </p:stCondLst>
                                  <p:childTnLst>
                                    <p:cmd type="call" cmd="playFrom(0.0)">
                                      <p:cBhvr>
                                        <p:cTn id="22" dur="1097" fill="hold"/>
                                        <p:tgtEl>
                                          <p:spTgt spid="7"/>
                                        </p:tgtEl>
                                      </p:cBhvr>
                                    </p:cmd>
                                  </p:childTnLst>
                                </p:cTn>
                              </p:par>
                            </p:childTnLst>
                          </p:cTn>
                        </p:par>
                      </p:childTnLst>
                    </p:cTn>
                  </p:par>
                </p:childTnLst>
              </p:cTn>
              <p:nextCondLst>
                <p:cond evt="onClick" delay="0">
                  <p:tgtEl>
                    <p:spTgt spid="7"/>
                  </p:tgtEl>
                </p:cond>
              </p:nextCondLst>
            </p:seq>
            <p:audio>
              <p:cMediaNode vol="80000">
                <p:cTn id="23" fill="hold" display="0">
                  <p:stCondLst>
                    <p:cond delay="indefinite"/>
                  </p:stCondLst>
                  <p:endCondLst>
                    <p:cond evt="onStopAudio" delay="0">
                      <p:tgtEl>
                        <p:sldTgt/>
                      </p:tgtEl>
                    </p:cond>
                  </p:endCondLst>
                </p:cTn>
                <p:tgtEl>
                  <p:spTgt spid="7"/>
                </p:tgtEl>
              </p:cMediaNode>
            </p:audio>
            <p:seq concurrent="1" nextAc="seek">
              <p:cTn id="24" restart="whenNotActive" fill="hold" evtFilter="cancelBubble" nodeType="interactiveSeq">
                <p:stCondLst>
                  <p:cond evt="onClick" delay="0">
                    <p:tgtEl>
                      <p:spTgt spid="8"/>
                    </p:tgtEl>
                  </p:cond>
                </p:stCondLst>
                <p:endSync evt="end" delay="0">
                  <p:rtn val="all"/>
                </p:endSync>
                <p:childTnLst>
                  <p:par>
                    <p:cTn id="25" fill="hold">
                      <p:stCondLst>
                        <p:cond delay="0"/>
                      </p:stCondLst>
                      <p:childTnLst>
                        <p:par>
                          <p:cTn id="26" fill="hold">
                            <p:stCondLst>
                              <p:cond delay="0"/>
                            </p:stCondLst>
                            <p:childTnLst>
                              <p:par>
                                <p:cTn id="27" presetID="1" presetClass="mediacall" presetSubtype="0" fill="hold" nodeType="clickEffect">
                                  <p:stCondLst>
                                    <p:cond delay="0"/>
                                  </p:stCondLst>
                                  <p:childTnLst>
                                    <p:cmd type="call" cmd="playFrom(0.0)">
                                      <p:cBhvr>
                                        <p:cTn id="28" dur="809" fill="hold"/>
                                        <p:tgtEl>
                                          <p:spTgt spid="8"/>
                                        </p:tgtEl>
                                      </p:cBhvr>
                                    </p:cmd>
                                  </p:childTnLst>
                                </p:cTn>
                              </p:par>
                            </p:childTnLst>
                          </p:cTn>
                        </p:par>
                      </p:childTnLst>
                    </p:cTn>
                  </p:par>
                </p:childTnLst>
              </p:cTn>
              <p:nextCondLst>
                <p:cond evt="onClick" delay="0">
                  <p:tgtEl>
                    <p:spTgt spid="8"/>
                  </p:tgtEl>
                </p:cond>
              </p:nextCondLst>
            </p:seq>
            <p:audio>
              <p:cMediaNode vol="80000">
                <p:cTn id="29" fill="hold" display="0">
                  <p:stCondLst>
                    <p:cond delay="indefinite"/>
                  </p:stCondLst>
                  <p:endCondLst>
                    <p:cond evt="onStopAudio" delay="0">
                      <p:tgtEl>
                        <p:sldTgt/>
                      </p:tgtEl>
                    </p:cond>
                  </p:endCondLst>
                </p:cTn>
                <p:tgtEl>
                  <p:spTgt spid="8"/>
                </p:tgtEl>
              </p:cMediaNode>
            </p:audio>
            <p:seq concurrent="1" nextAc="seek">
              <p:cTn id="30" restart="whenNotActive" fill="hold" evtFilter="cancelBubble" nodeType="interactiveSeq">
                <p:stCondLst>
                  <p:cond evt="onClick" delay="0">
                    <p:tgtEl>
                      <p:spTgt spid="9"/>
                    </p:tgtEl>
                  </p:cond>
                </p:stCondLst>
                <p:endSync evt="end" delay="0">
                  <p:rtn val="all"/>
                </p:endSync>
                <p:childTnLst>
                  <p:par>
                    <p:cTn id="31" fill="hold">
                      <p:stCondLst>
                        <p:cond delay="0"/>
                      </p:stCondLst>
                      <p:childTnLst>
                        <p:par>
                          <p:cTn id="32" fill="hold">
                            <p:stCondLst>
                              <p:cond delay="0"/>
                            </p:stCondLst>
                            <p:childTnLst>
                              <p:par>
                                <p:cTn id="33" presetID="1" presetClass="mediacall" presetSubtype="0" fill="hold" nodeType="clickEffect">
                                  <p:stCondLst>
                                    <p:cond delay="0"/>
                                  </p:stCondLst>
                                  <p:childTnLst>
                                    <p:cmd type="call" cmd="playFrom(0.0)">
                                      <p:cBhvr>
                                        <p:cTn id="34" dur="809" fill="hold"/>
                                        <p:tgtEl>
                                          <p:spTgt spid="9"/>
                                        </p:tgtEl>
                                      </p:cBhvr>
                                    </p:cmd>
                                  </p:childTnLst>
                                </p:cTn>
                              </p:par>
                            </p:childTnLst>
                          </p:cTn>
                        </p:par>
                      </p:childTnLst>
                    </p:cTn>
                  </p:par>
                </p:childTnLst>
              </p:cTn>
              <p:nextCondLst>
                <p:cond evt="onClick" delay="0">
                  <p:tgtEl>
                    <p:spTgt spid="9"/>
                  </p:tgtEl>
                </p:cond>
              </p:nextCondLst>
            </p:seq>
            <p:audio>
              <p:cMediaNode vol="80000">
                <p:cTn id="35" fill="hold" display="0">
                  <p:stCondLst>
                    <p:cond delay="indefinite"/>
                  </p:stCondLst>
                  <p:endCondLst>
                    <p:cond evt="onStopAudio" delay="0">
                      <p:tgtEl>
                        <p:sldTgt/>
                      </p:tgtEl>
                    </p:cond>
                  </p:endCondLst>
                </p:cTn>
                <p:tgtEl>
                  <p:spTgt spid="9"/>
                </p:tgtEl>
              </p:cMediaNode>
            </p:audio>
            <p:seq concurrent="1" nextAc="seek">
              <p:cTn id="36" restart="whenNotActive" fill="hold" evtFilter="cancelBubble" nodeType="interactiveSeq">
                <p:stCondLst>
                  <p:cond evt="onClick" delay="0">
                    <p:tgtEl>
                      <p:spTgt spid="10"/>
                    </p:tgtEl>
                  </p:cond>
                </p:stCondLst>
                <p:endSync evt="end" delay="0">
                  <p:rtn val="all"/>
                </p:endSync>
                <p:childTnLst>
                  <p:par>
                    <p:cTn id="37" fill="hold">
                      <p:stCondLst>
                        <p:cond delay="0"/>
                      </p:stCondLst>
                      <p:childTnLst>
                        <p:par>
                          <p:cTn id="38" fill="hold">
                            <p:stCondLst>
                              <p:cond delay="0"/>
                            </p:stCondLst>
                            <p:childTnLst>
                              <p:par>
                                <p:cTn id="39" presetID="1" presetClass="mediacall" presetSubtype="0" fill="hold" nodeType="clickEffect">
                                  <p:stCondLst>
                                    <p:cond delay="0"/>
                                  </p:stCondLst>
                                  <p:childTnLst>
                                    <p:cmd type="call" cmd="playFrom(0.0)">
                                      <p:cBhvr>
                                        <p:cTn id="40" dur="835" fill="hold"/>
                                        <p:tgtEl>
                                          <p:spTgt spid="10"/>
                                        </p:tgtEl>
                                      </p:cBhvr>
                                    </p:cmd>
                                  </p:childTnLst>
                                </p:cTn>
                              </p:par>
                            </p:childTnLst>
                          </p:cTn>
                        </p:par>
                      </p:childTnLst>
                    </p:cTn>
                  </p:par>
                </p:childTnLst>
              </p:cTn>
              <p:nextCondLst>
                <p:cond evt="onClick" delay="0">
                  <p:tgtEl>
                    <p:spTgt spid="10"/>
                  </p:tgtEl>
                </p:cond>
              </p:nextCondLst>
            </p:seq>
            <p:audio>
              <p:cMediaNode vol="80000">
                <p:cTn id="41" fill="hold" display="0">
                  <p:stCondLst>
                    <p:cond delay="indefinite"/>
                  </p:stCondLst>
                  <p:endCondLst>
                    <p:cond evt="onStopAudio" delay="0">
                      <p:tgtEl>
                        <p:sldTgt/>
                      </p:tgtEl>
                    </p:cond>
                  </p:endCondLst>
                </p:cTn>
                <p:tgtEl>
                  <p:spTgt spid="10"/>
                </p:tgtEl>
              </p:cMediaNode>
            </p:audio>
            <p:seq concurrent="1" nextAc="seek">
              <p:cTn id="42" restart="whenNotActive" fill="hold" evtFilter="cancelBubble" nodeType="interactiveSeq">
                <p:stCondLst>
                  <p:cond evt="onClick" delay="0">
                    <p:tgtEl>
                      <p:spTgt spid="11"/>
                    </p:tgtEl>
                  </p:cond>
                </p:stCondLst>
                <p:endSync evt="end" delay="0">
                  <p:rtn val="all"/>
                </p:endSync>
                <p:childTnLst>
                  <p:par>
                    <p:cTn id="43" fill="hold">
                      <p:stCondLst>
                        <p:cond delay="0"/>
                      </p:stCondLst>
                      <p:childTnLst>
                        <p:par>
                          <p:cTn id="44" fill="hold">
                            <p:stCondLst>
                              <p:cond delay="0"/>
                            </p:stCondLst>
                            <p:childTnLst>
                              <p:par>
                                <p:cTn id="45" presetID="1" presetClass="mediacall" presetSubtype="0" fill="hold" nodeType="clickEffect">
                                  <p:stCondLst>
                                    <p:cond delay="0"/>
                                  </p:stCondLst>
                                  <p:childTnLst>
                                    <p:cmd type="call" cmd="playFrom(0.0)">
                                      <p:cBhvr>
                                        <p:cTn id="46" dur="835" fill="hold"/>
                                        <p:tgtEl>
                                          <p:spTgt spid="11"/>
                                        </p:tgtEl>
                                      </p:cBhvr>
                                    </p:cmd>
                                  </p:childTnLst>
                                </p:cTn>
                              </p:par>
                            </p:childTnLst>
                          </p:cTn>
                        </p:par>
                      </p:childTnLst>
                    </p:cTn>
                  </p:par>
                </p:childTnLst>
              </p:cTn>
              <p:nextCondLst>
                <p:cond evt="onClick" delay="0">
                  <p:tgtEl>
                    <p:spTgt spid="11"/>
                  </p:tgtEl>
                </p:cond>
              </p:nextCondLst>
            </p:seq>
            <p:audio>
              <p:cMediaNode vol="80000">
                <p:cTn id="47" fill="hold" display="0">
                  <p:stCondLst>
                    <p:cond delay="indefinite"/>
                  </p:stCondLst>
                  <p:endCondLst>
                    <p:cond evt="onStopAudio" delay="0">
                      <p:tgtEl>
                        <p:sldTgt/>
                      </p:tgtEl>
                    </p:cond>
                  </p:endCondLst>
                </p:cTn>
                <p:tgtEl>
                  <p:spTgt spid="11"/>
                </p:tgtEl>
              </p:cMediaNode>
            </p:audio>
            <p:seq concurrent="1" nextAc="seek">
              <p:cTn id="48" restart="whenNotActive" fill="hold" evtFilter="cancelBubble" nodeType="interactiveSeq">
                <p:stCondLst>
                  <p:cond evt="onClick" delay="0">
                    <p:tgtEl>
                      <p:spTgt spid="12"/>
                    </p:tgtEl>
                  </p:cond>
                </p:stCondLst>
                <p:endSync evt="end" delay="0">
                  <p:rtn val="all"/>
                </p:endSync>
                <p:childTnLst>
                  <p:par>
                    <p:cTn id="49" fill="hold">
                      <p:stCondLst>
                        <p:cond delay="0"/>
                      </p:stCondLst>
                      <p:childTnLst>
                        <p:par>
                          <p:cTn id="50" fill="hold">
                            <p:stCondLst>
                              <p:cond delay="0"/>
                            </p:stCondLst>
                            <p:childTnLst>
                              <p:par>
                                <p:cTn id="51" presetID="1" presetClass="mediacall" presetSubtype="0" fill="hold" nodeType="clickEffect">
                                  <p:stCondLst>
                                    <p:cond delay="0"/>
                                  </p:stCondLst>
                                  <p:childTnLst>
                                    <p:cmd type="call" cmd="playFrom(0.0)">
                                      <p:cBhvr>
                                        <p:cTn id="52" dur="888" fill="hold"/>
                                        <p:tgtEl>
                                          <p:spTgt spid="12"/>
                                        </p:tgtEl>
                                      </p:cBhvr>
                                    </p:cmd>
                                  </p:childTnLst>
                                </p:cTn>
                              </p:par>
                            </p:childTnLst>
                          </p:cTn>
                        </p:par>
                      </p:childTnLst>
                    </p:cTn>
                  </p:par>
                </p:childTnLst>
              </p:cTn>
              <p:nextCondLst>
                <p:cond evt="onClick" delay="0">
                  <p:tgtEl>
                    <p:spTgt spid="12"/>
                  </p:tgtEl>
                </p:cond>
              </p:nextCondLst>
            </p:seq>
            <p:audio>
              <p:cMediaNode vol="80000">
                <p:cTn id="53" fill="hold" display="0">
                  <p:stCondLst>
                    <p:cond delay="indefinite"/>
                  </p:stCondLst>
                  <p:endCondLst>
                    <p:cond evt="onStopAudio" delay="0">
                      <p:tgtEl>
                        <p:sldTgt/>
                      </p:tgtEl>
                    </p:cond>
                  </p:endCondLst>
                </p:cTn>
                <p:tgtEl>
                  <p:spTgt spid="12"/>
                </p:tgtEl>
              </p:cMediaNode>
            </p:audio>
            <p:seq concurrent="1" nextAc="seek">
              <p:cTn id="54" restart="whenNotActive" fill="hold" evtFilter="cancelBubble" nodeType="interactiveSeq">
                <p:stCondLst>
                  <p:cond evt="onClick" delay="0">
                    <p:tgtEl>
                      <p:spTgt spid="13"/>
                    </p:tgtEl>
                  </p:cond>
                </p:stCondLst>
                <p:endSync evt="end" delay="0">
                  <p:rtn val="all"/>
                </p:endSync>
                <p:childTnLst>
                  <p:par>
                    <p:cTn id="55" fill="hold">
                      <p:stCondLst>
                        <p:cond delay="0"/>
                      </p:stCondLst>
                      <p:childTnLst>
                        <p:par>
                          <p:cTn id="56" fill="hold">
                            <p:stCondLst>
                              <p:cond delay="0"/>
                            </p:stCondLst>
                            <p:childTnLst>
                              <p:par>
                                <p:cTn id="57" presetID="1" presetClass="mediacall" presetSubtype="0" fill="hold" nodeType="clickEffect">
                                  <p:stCondLst>
                                    <p:cond delay="0"/>
                                  </p:stCondLst>
                                  <p:childTnLst>
                                    <p:cmd type="call" cmd="playFrom(0.0)">
                                      <p:cBhvr>
                                        <p:cTn id="58" dur="862" fill="hold"/>
                                        <p:tgtEl>
                                          <p:spTgt spid="13"/>
                                        </p:tgtEl>
                                      </p:cBhvr>
                                    </p:cmd>
                                  </p:childTnLst>
                                </p:cTn>
                              </p:par>
                            </p:childTnLst>
                          </p:cTn>
                        </p:par>
                      </p:childTnLst>
                    </p:cTn>
                  </p:par>
                </p:childTnLst>
              </p:cTn>
              <p:nextCondLst>
                <p:cond evt="onClick" delay="0">
                  <p:tgtEl>
                    <p:spTgt spid="13"/>
                  </p:tgtEl>
                </p:cond>
              </p:nextCondLst>
            </p:seq>
            <p:audio>
              <p:cMediaNode vol="80000">
                <p:cTn id="59" fill="hold" display="0">
                  <p:stCondLst>
                    <p:cond delay="indefinite"/>
                  </p:stCondLst>
                  <p:endCondLst>
                    <p:cond evt="onStopAudio" delay="0">
                      <p:tgtEl>
                        <p:sldTgt/>
                      </p:tgtEl>
                    </p:cond>
                  </p:endCondLst>
                </p:cTn>
                <p:tgtEl>
                  <p:spTgt spid="13"/>
                </p:tgtEl>
              </p:cMediaNode>
            </p:audio>
            <p:seq concurrent="1" nextAc="seek">
              <p:cTn id="60" restart="whenNotActive" fill="hold" evtFilter="cancelBubble" nodeType="interactiveSeq">
                <p:stCondLst>
                  <p:cond evt="onClick" delay="0">
                    <p:tgtEl>
                      <p:spTgt spid="14"/>
                    </p:tgtEl>
                  </p:cond>
                </p:stCondLst>
                <p:endSync evt="end" delay="0">
                  <p:rtn val="all"/>
                </p:endSync>
                <p:childTnLst>
                  <p:par>
                    <p:cTn id="61" fill="hold">
                      <p:stCondLst>
                        <p:cond delay="0"/>
                      </p:stCondLst>
                      <p:childTnLst>
                        <p:par>
                          <p:cTn id="62" fill="hold">
                            <p:stCondLst>
                              <p:cond delay="0"/>
                            </p:stCondLst>
                            <p:childTnLst>
                              <p:par>
                                <p:cTn id="63" presetID="1" presetClass="mediacall" presetSubtype="0" fill="hold" nodeType="clickEffect">
                                  <p:stCondLst>
                                    <p:cond delay="0"/>
                                  </p:stCondLst>
                                  <p:childTnLst>
                                    <p:cmd type="call" cmd="playFrom(0.0)">
                                      <p:cBhvr>
                                        <p:cTn id="64" dur="992" fill="hold"/>
                                        <p:tgtEl>
                                          <p:spTgt spid="14"/>
                                        </p:tgtEl>
                                      </p:cBhvr>
                                    </p:cmd>
                                  </p:childTnLst>
                                </p:cTn>
                              </p:par>
                            </p:childTnLst>
                          </p:cTn>
                        </p:par>
                      </p:childTnLst>
                    </p:cTn>
                  </p:par>
                </p:childTnLst>
              </p:cTn>
              <p:nextCondLst>
                <p:cond evt="onClick" delay="0">
                  <p:tgtEl>
                    <p:spTgt spid="14"/>
                  </p:tgtEl>
                </p:cond>
              </p:nextCondLst>
            </p:seq>
            <p:audio>
              <p:cMediaNode vol="80000">
                <p:cTn id="65" fill="hold" display="0">
                  <p:stCondLst>
                    <p:cond delay="indefinite"/>
                  </p:stCondLst>
                  <p:endCondLst>
                    <p:cond evt="onStopAudio" delay="0">
                      <p:tgtEl>
                        <p:sldTgt/>
                      </p:tgtEl>
                    </p:cond>
                  </p:endCondLst>
                </p:cTn>
                <p:tgtEl>
                  <p:spTgt spid="14"/>
                </p:tgtEl>
              </p:cMediaNode>
            </p:audio>
          </p:childTnLst>
        </p:cTn>
      </p:par>
    </p:tnLst>
    <p:bldLst>
      <p:bldP spid="19" grpId="0" animBg="1"/>
      <p:bldP spid="20"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p:cNvSpPr/>
          <p:nvPr/>
        </p:nvSpPr>
        <p:spPr>
          <a:xfrm>
            <a:off x="2730624" y="5163289"/>
            <a:ext cx="370384" cy="57606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27" name="Oval 26"/>
          <p:cNvSpPr/>
          <p:nvPr/>
        </p:nvSpPr>
        <p:spPr>
          <a:xfrm>
            <a:off x="365216" y="4313408"/>
            <a:ext cx="370384" cy="57606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26" name="Oval 25"/>
          <p:cNvSpPr/>
          <p:nvPr/>
        </p:nvSpPr>
        <p:spPr>
          <a:xfrm>
            <a:off x="7339136" y="3445559"/>
            <a:ext cx="370384" cy="57606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25" name="Oval 24"/>
          <p:cNvSpPr/>
          <p:nvPr/>
        </p:nvSpPr>
        <p:spPr>
          <a:xfrm>
            <a:off x="7369968" y="2583197"/>
            <a:ext cx="370384" cy="57606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24" name="Oval 23"/>
          <p:cNvSpPr/>
          <p:nvPr/>
        </p:nvSpPr>
        <p:spPr>
          <a:xfrm>
            <a:off x="323528" y="1772816"/>
            <a:ext cx="370384" cy="576064"/>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vi-VN"/>
          </a:p>
        </p:txBody>
      </p:sp>
      <p:sp>
        <p:nvSpPr>
          <p:cNvPr id="2" name="Title 1"/>
          <p:cNvSpPr>
            <a:spLocks noGrp="1"/>
          </p:cNvSpPr>
          <p:nvPr>
            <p:ph type="title"/>
          </p:nvPr>
        </p:nvSpPr>
        <p:spPr/>
        <p:txBody>
          <a:bodyPr>
            <a:normAutofit fontScale="90000"/>
          </a:bodyPr>
          <a:lstStyle/>
          <a:p>
            <a:r>
              <a:rPr lang="vi-VN" b="1" dirty="0"/>
              <a:t> </a:t>
            </a:r>
            <a:r>
              <a:rPr lang="vi-VN" b="1" dirty="0" smtClean="0"/>
              <a:t>II. Choose </a:t>
            </a:r>
            <a:r>
              <a:rPr lang="vi-VN" b="1" dirty="0"/>
              <a:t>the word with the different stress syllable</a:t>
            </a:r>
            <a:endParaRPr lang="vi-VN" dirty="0"/>
          </a:p>
        </p:txBody>
      </p:sp>
      <p:sp>
        <p:nvSpPr>
          <p:cNvPr id="3" name="TextBox 2"/>
          <p:cNvSpPr txBox="1"/>
          <p:nvPr/>
        </p:nvSpPr>
        <p:spPr>
          <a:xfrm>
            <a:off x="0" y="1772816"/>
            <a:ext cx="9036496" cy="4401205"/>
          </a:xfrm>
          <a:prstGeom prst="rect">
            <a:avLst/>
          </a:prstGeom>
          <a:noFill/>
        </p:spPr>
        <p:txBody>
          <a:bodyPr wrap="square" rtlCol="0">
            <a:spAutoFit/>
          </a:bodyPr>
          <a:lstStyle/>
          <a:p>
            <a:pPr lvl="0"/>
            <a:r>
              <a:rPr lang="vi-VN" sz="2800" dirty="0" smtClean="0">
                <a:latin typeface="+mj-lt"/>
              </a:rPr>
              <a:t>1. A</a:t>
            </a:r>
            <a:r>
              <a:rPr lang="vi-VN" sz="2800" dirty="0">
                <a:latin typeface="+mj-lt"/>
              </a:rPr>
              <a:t>. waterfall	</a:t>
            </a:r>
            <a:r>
              <a:rPr lang="vi-VN" sz="2800" dirty="0" smtClean="0">
                <a:latin typeface="+mj-lt"/>
              </a:rPr>
              <a:t>B</a:t>
            </a:r>
            <a:r>
              <a:rPr lang="vi-VN" sz="2800" dirty="0">
                <a:latin typeface="+mj-lt"/>
              </a:rPr>
              <a:t>. historic	</a:t>
            </a:r>
            <a:r>
              <a:rPr lang="vi-VN" sz="2800" dirty="0" smtClean="0">
                <a:latin typeface="+mj-lt"/>
              </a:rPr>
              <a:t>C</a:t>
            </a:r>
            <a:r>
              <a:rPr lang="vi-VN" sz="2800" dirty="0">
                <a:latin typeface="+mj-lt"/>
              </a:rPr>
              <a:t>. fantastic		</a:t>
            </a:r>
            <a:r>
              <a:rPr lang="vi-VN" sz="2800" dirty="0" smtClean="0">
                <a:latin typeface="+mj-lt"/>
              </a:rPr>
              <a:t>D</a:t>
            </a:r>
            <a:r>
              <a:rPr lang="vi-VN" sz="2800" dirty="0">
                <a:latin typeface="+mj-lt"/>
              </a:rPr>
              <a:t>. </a:t>
            </a:r>
            <a:r>
              <a:rPr lang="vi-VN" sz="2800" dirty="0" smtClean="0">
                <a:latin typeface="+mj-lt"/>
              </a:rPr>
              <a:t>pagoda</a:t>
            </a:r>
          </a:p>
          <a:p>
            <a:pPr marL="514350" lvl="0" indent="-514350">
              <a:buAutoNum type="arabicPeriod"/>
            </a:pPr>
            <a:endParaRPr lang="vi-VN" sz="2800" dirty="0">
              <a:latin typeface="+mj-lt"/>
            </a:endParaRPr>
          </a:p>
          <a:p>
            <a:r>
              <a:rPr lang="vi-VN" sz="2800" dirty="0">
                <a:latin typeface="+mj-lt"/>
              </a:rPr>
              <a:t>2. A. hospital	</a:t>
            </a:r>
            <a:r>
              <a:rPr lang="vi-VN" sz="2800" dirty="0" smtClean="0">
                <a:latin typeface="+mj-lt"/>
              </a:rPr>
              <a:t>B</a:t>
            </a:r>
            <a:r>
              <a:rPr lang="vi-VN" sz="2800" dirty="0">
                <a:latin typeface="+mj-lt"/>
              </a:rPr>
              <a:t>. bakery	</a:t>
            </a:r>
            <a:r>
              <a:rPr lang="vi-VN" sz="2800" dirty="0" smtClean="0">
                <a:latin typeface="+mj-lt"/>
              </a:rPr>
              <a:t>C</a:t>
            </a:r>
            <a:r>
              <a:rPr lang="vi-VN" sz="2800" dirty="0">
                <a:latin typeface="+mj-lt"/>
              </a:rPr>
              <a:t>. stadium		</a:t>
            </a:r>
            <a:r>
              <a:rPr lang="vi-VN" sz="2800" dirty="0" smtClean="0">
                <a:latin typeface="+mj-lt"/>
              </a:rPr>
              <a:t>D</a:t>
            </a:r>
            <a:r>
              <a:rPr lang="vi-VN" sz="2800" dirty="0">
                <a:latin typeface="+mj-lt"/>
              </a:rPr>
              <a:t>. </a:t>
            </a:r>
            <a:r>
              <a:rPr lang="vi-VN" sz="2800" dirty="0" smtClean="0">
                <a:latin typeface="+mj-lt"/>
              </a:rPr>
              <a:t>hotel</a:t>
            </a:r>
          </a:p>
          <a:p>
            <a:endParaRPr lang="vi-VN" sz="2800" dirty="0">
              <a:latin typeface="+mj-lt"/>
            </a:endParaRPr>
          </a:p>
          <a:p>
            <a:r>
              <a:rPr lang="vi-VN" sz="2800" dirty="0">
                <a:latin typeface="+mj-lt"/>
              </a:rPr>
              <a:t>3. A. brother		B. doctor	</a:t>
            </a:r>
            <a:r>
              <a:rPr lang="vi-VN" sz="2800" dirty="0" smtClean="0">
                <a:latin typeface="+mj-lt"/>
              </a:rPr>
              <a:t>C</a:t>
            </a:r>
            <a:r>
              <a:rPr lang="vi-VN" sz="2800" dirty="0">
                <a:latin typeface="+mj-lt"/>
              </a:rPr>
              <a:t>. sister		</a:t>
            </a:r>
            <a:r>
              <a:rPr lang="vi-VN" sz="2800" dirty="0" smtClean="0">
                <a:latin typeface="+mj-lt"/>
              </a:rPr>
              <a:t>D</a:t>
            </a:r>
            <a:r>
              <a:rPr lang="vi-VN" sz="2800" dirty="0">
                <a:latin typeface="+mj-lt"/>
              </a:rPr>
              <a:t>. </a:t>
            </a:r>
            <a:r>
              <a:rPr lang="vi-VN" sz="2800" dirty="0" smtClean="0">
                <a:latin typeface="+mj-lt"/>
              </a:rPr>
              <a:t>sixteen</a:t>
            </a:r>
          </a:p>
          <a:p>
            <a:endParaRPr lang="vi-VN" sz="2800" dirty="0">
              <a:latin typeface="+mj-lt"/>
            </a:endParaRPr>
          </a:p>
          <a:p>
            <a:r>
              <a:rPr lang="vi-VN" sz="2800" dirty="0">
                <a:latin typeface="+mj-lt"/>
              </a:rPr>
              <a:t>4. A. armchair	</a:t>
            </a:r>
            <a:r>
              <a:rPr lang="vi-VN" sz="2800" dirty="0" smtClean="0">
                <a:latin typeface="+mj-lt"/>
              </a:rPr>
              <a:t>B</a:t>
            </a:r>
            <a:r>
              <a:rPr lang="vi-VN" sz="2800" dirty="0">
                <a:latin typeface="+mj-lt"/>
              </a:rPr>
              <a:t>. hello	</a:t>
            </a:r>
            <a:r>
              <a:rPr lang="vi-VN" sz="2800" dirty="0" smtClean="0">
                <a:latin typeface="+mj-lt"/>
              </a:rPr>
              <a:t>C</a:t>
            </a:r>
            <a:r>
              <a:rPr lang="vi-VN" sz="2800" dirty="0">
                <a:latin typeface="+mj-lt"/>
              </a:rPr>
              <a:t>. police		</a:t>
            </a:r>
            <a:r>
              <a:rPr lang="vi-VN" sz="2800" dirty="0" smtClean="0">
                <a:latin typeface="+mj-lt"/>
              </a:rPr>
              <a:t>D</a:t>
            </a:r>
            <a:r>
              <a:rPr lang="vi-VN" sz="2800" dirty="0">
                <a:latin typeface="+mj-lt"/>
              </a:rPr>
              <a:t>. </a:t>
            </a:r>
            <a:r>
              <a:rPr lang="vi-VN" sz="2800" dirty="0" smtClean="0">
                <a:latin typeface="+mj-lt"/>
              </a:rPr>
              <a:t>eraser</a:t>
            </a:r>
          </a:p>
          <a:p>
            <a:endParaRPr lang="vi-VN" sz="2800" dirty="0">
              <a:latin typeface="+mj-lt"/>
            </a:endParaRPr>
          </a:p>
          <a:p>
            <a:r>
              <a:rPr lang="vi-VN" sz="2800" dirty="0">
                <a:latin typeface="+mj-lt"/>
              </a:rPr>
              <a:t>5. A. living		</a:t>
            </a:r>
            <a:r>
              <a:rPr lang="vi-VN" sz="2800" dirty="0" smtClean="0">
                <a:latin typeface="+mj-lt"/>
              </a:rPr>
              <a:t>B</a:t>
            </a:r>
            <a:r>
              <a:rPr lang="vi-VN" sz="2800" dirty="0">
                <a:latin typeface="+mj-lt"/>
              </a:rPr>
              <a:t>. fifteen	</a:t>
            </a:r>
            <a:r>
              <a:rPr lang="vi-VN" sz="2800" dirty="0" smtClean="0">
                <a:latin typeface="+mj-lt"/>
              </a:rPr>
              <a:t>C</a:t>
            </a:r>
            <a:r>
              <a:rPr lang="vi-VN" sz="2800" dirty="0">
                <a:latin typeface="+mj-lt"/>
              </a:rPr>
              <a:t>. mother		</a:t>
            </a:r>
            <a:r>
              <a:rPr lang="vi-VN" sz="2800" dirty="0" smtClean="0">
                <a:latin typeface="+mj-lt"/>
              </a:rPr>
              <a:t>D</a:t>
            </a:r>
            <a:r>
              <a:rPr lang="vi-VN" sz="2800" dirty="0">
                <a:latin typeface="+mj-lt"/>
              </a:rPr>
              <a:t>. people</a:t>
            </a:r>
          </a:p>
          <a:p>
            <a:endParaRPr lang="vi-VN" sz="2800" dirty="0">
              <a:latin typeface="+mj-lt"/>
            </a:endParaRPr>
          </a:p>
        </p:txBody>
      </p:sp>
      <p:sp>
        <p:nvSpPr>
          <p:cNvPr id="4" name="TextBox 3"/>
          <p:cNvSpPr txBox="1"/>
          <p:nvPr/>
        </p:nvSpPr>
        <p:spPr>
          <a:xfrm>
            <a:off x="539552" y="1640994"/>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5" name="TextBox 4"/>
          <p:cNvSpPr txBox="1"/>
          <p:nvPr/>
        </p:nvSpPr>
        <p:spPr>
          <a:xfrm>
            <a:off x="3347864" y="162880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6" name="TextBox 5"/>
          <p:cNvSpPr txBox="1"/>
          <p:nvPr/>
        </p:nvSpPr>
        <p:spPr>
          <a:xfrm>
            <a:off x="5220072" y="162880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7" name="TextBox 6"/>
          <p:cNvSpPr txBox="1"/>
          <p:nvPr/>
        </p:nvSpPr>
        <p:spPr>
          <a:xfrm>
            <a:off x="7884368" y="162880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8" name="TextBox 7"/>
          <p:cNvSpPr txBox="1"/>
          <p:nvPr/>
        </p:nvSpPr>
        <p:spPr>
          <a:xfrm>
            <a:off x="539552" y="2420888"/>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9" name="TextBox 8"/>
          <p:cNvSpPr txBox="1"/>
          <p:nvPr/>
        </p:nvSpPr>
        <p:spPr>
          <a:xfrm>
            <a:off x="2915816" y="2420888"/>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0" name="TextBox 9"/>
          <p:cNvSpPr txBox="1"/>
          <p:nvPr/>
        </p:nvSpPr>
        <p:spPr>
          <a:xfrm>
            <a:off x="4788024" y="250509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1" name="TextBox 10"/>
          <p:cNvSpPr txBox="1"/>
          <p:nvPr/>
        </p:nvSpPr>
        <p:spPr>
          <a:xfrm>
            <a:off x="7884368" y="250509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2" name="TextBox 11"/>
          <p:cNvSpPr txBox="1"/>
          <p:nvPr/>
        </p:nvSpPr>
        <p:spPr>
          <a:xfrm>
            <a:off x="539552" y="328329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3" name="TextBox 12"/>
          <p:cNvSpPr txBox="1"/>
          <p:nvPr/>
        </p:nvSpPr>
        <p:spPr>
          <a:xfrm>
            <a:off x="2987824" y="3284984"/>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4" name="TextBox 13"/>
          <p:cNvSpPr txBox="1"/>
          <p:nvPr/>
        </p:nvSpPr>
        <p:spPr>
          <a:xfrm>
            <a:off x="4788024" y="3356992"/>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5" name="TextBox 14"/>
          <p:cNvSpPr txBox="1"/>
          <p:nvPr/>
        </p:nvSpPr>
        <p:spPr>
          <a:xfrm>
            <a:off x="7956376" y="3284984"/>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6" name="TextBox 15"/>
          <p:cNvSpPr txBox="1"/>
          <p:nvPr/>
        </p:nvSpPr>
        <p:spPr>
          <a:xfrm>
            <a:off x="539552" y="4233282"/>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7" name="TextBox 16"/>
          <p:cNvSpPr txBox="1"/>
          <p:nvPr/>
        </p:nvSpPr>
        <p:spPr>
          <a:xfrm>
            <a:off x="3347864" y="414908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8" name="TextBox 17"/>
          <p:cNvSpPr txBox="1"/>
          <p:nvPr/>
        </p:nvSpPr>
        <p:spPr>
          <a:xfrm>
            <a:off x="5076056" y="414908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19" name="TextBox 18"/>
          <p:cNvSpPr txBox="1"/>
          <p:nvPr/>
        </p:nvSpPr>
        <p:spPr>
          <a:xfrm>
            <a:off x="7740352" y="4181586"/>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20" name="TextBox 19"/>
          <p:cNvSpPr txBox="1"/>
          <p:nvPr/>
        </p:nvSpPr>
        <p:spPr>
          <a:xfrm>
            <a:off x="539552" y="5013176"/>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21" name="TextBox 20"/>
          <p:cNvSpPr txBox="1"/>
          <p:nvPr/>
        </p:nvSpPr>
        <p:spPr>
          <a:xfrm>
            <a:off x="3275856" y="502537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22" name="TextBox 21"/>
          <p:cNvSpPr txBox="1"/>
          <p:nvPr/>
        </p:nvSpPr>
        <p:spPr>
          <a:xfrm>
            <a:off x="4788024" y="5025370"/>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
        <p:nvSpPr>
          <p:cNvPr id="23" name="TextBox 22"/>
          <p:cNvSpPr txBox="1"/>
          <p:nvPr/>
        </p:nvSpPr>
        <p:spPr>
          <a:xfrm>
            <a:off x="7524328" y="5097378"/>
            <a:ext cx="504056" cy="707886"/>
          </a:xfrm>
          <a:prstGeom prst="rect">
            <a:avLst/>
          </a:prstGeom>
          <a:noFill/>
        </p:spPr>
        <p:txBody>
          <a:bodyPr wrap="square" rtlCol="0">
            <a:spAutoFit/>
          </a:bodyPr>
          <a:lstStyle/>
          <a:p>
            <a:r>
              <a:rPr lang="vi-VN" sz="4000" b="1" dirty="0" smtClean="0">
                <a:solidFill>
                  <a:srgbClr val="FF0000"/>
                </a:solidFill>
                <a:latin typeface="Adios Script Pro" pitchFamily="50" charset="-93"/>
              </a:rPr>
              <a:t>‘</a:t>
            </a:r>
            <a:endParaRPr lang="vi-VN" sz="4000" b="1" dirty="0">
              <a:solidFill>
                <a:srgbClr val="FF0000"/>
              </a:solidFill>
              <a:latin typeface="Adios Script Pro" pitchFamily="50" charset="-93"/>
            </a:endParaRPr>
          </a:p>
        </p:txBody>
      </p:sp>
    </p:spTree>
    <p:extLst>
      <p:ext uri="{BB962C8B-B14F-4D97-AF65-F5344CB8AC3E}">
        <p14:creationId xmlns:p14="http://schemas.microsoft.com/office/powerpoint/2010/main" val="316545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fade">
                                      <p:cBhvr>
                                        <p:cTn id="40" dur="500"/>
                                        <p:tgtEl>
                                          <p:spTgt spid="25"/>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500"/>
                                        <p:tgtEl>
                                          <p:spTgt spid="12"/>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3"/>
                                        </p:tgtEl>
                                        <p:attrNameLst>
                                          <p:attrName>style.visibility</p:attrName>
                                        </p:attrNameLst>
                                      </p:cBhvr>
                                      <p:to>
                                        <p:strVal val="visible"/>
                                      </p:to>
                                    </p:set>
                                    <p:animEffect transition="in" filter="fade">
                                      <p:cBhvr>
                                        <p:cTn id="48" dur="500"/>
                                        <p:tgtEl>
                                          <p:spTgt spid="13"/>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Effect transition="in" filter="fade">
                                      <p:cBhvr>
                                        <p:cTn id="51" dur="500"/>
                                        <p:tgtEl>
                                          <p:spTgt spid="14"/>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5"/>
                                        </p:tgtEl>
                                        <p:attrNameLst>
                                          <p:attrName>style.visibility</p:attrName>
                                        </p:attrNameLst>
                                      </p:cBhvr>
                                      <p:to>
                                        <p:strVal val="visible"/>
                                      </p:to>
                                    </p:set>
                                    <p:animEffect transition="in" filter="fade">
                                      <p:cBhvr>
                                        <p:cTn id="54" dur="500"/>
                                        <p:tgtEl>
                                          <p:spTgt spid="1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16"/>
                                        </p:tgtEl>
                                        <p:attrNameLst>
                                          <p:attrName>style.visibility</p:attrName>
                                        </p:attrNameLst>
                                      </p:cBhvr>
                                      <p:to>
                                        <p:strVal val="visible"/>
                                      </p:to>
                                    </p:set>
                                    <p:animEffect transition="in" filter="fade">
                                      <p:cBhvr>
                                        <p:cTn id="64" dur="500"/>
                                        <p:tgtEl>
                                          <p:spTgt spid="16"/>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fade">
                                      <p:cBhvr>
                                        <p:cTn id="67" dur="500"/>
                                        <p:tgtEl>
                                          <p:spTgt spid="17"/>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500"/>
                                        <p:tgtEl>
                                          <p:spTgt spid="18"/>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500"/>
                                        <p:tgtEl>
                                          <p:spTgt spid="19"/>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27"/>
                                        </p:tgtEl>
                                        <p:attrNameLst>
                                          <p:attrName>style.visibility</p:attrName>
                                        </p:attrNameLst>
                                      </p:cBhvr>
                                      <p:to>
                                        <p:strVal val="visible"/>
                                      </p:to>
                                    </p:set>
                                    <p:animEffect transition="in" filter="fade">
                                      <p:cBhvr>
                                        <p:cTn id="78" dur="500"/>
                                        <p:tgtEl>
                                          <p:spTgt spid="27"/>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20"/>
                                        </p:tgtEl>
                                        <p:attrNameLst>
                                          <p:attrName>style.visibility</p:attrName>
                                        </p:attrNameLst>
                                      </p:cBhvr>
                                      <p:to>
                                        <p:strVal val="visible"/>
                                      </p:to>
                                    </p:set>
                                    <p:animEffect transition="in" filter="fade">
                                      <p:cBhvr>
                                        <p:cTn id="83" dur="500"/>
                                        <p:tgtEl>
                                          <p:spTgt spid="20"/>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1"/>
                                        </p:tgtEl>
                                        <p:attrNameLst>
                                          <p:attrName>style.visibility</p:attrName>
                                        </p:attrNameLst>
                                      </p:cBhvr>
                                      <p:to>
                                        <p:strVal val="visible"/>
                                      </p:to>
                                    </p:set>
                                    <p:animEffect transition="in" filter="fade">
                                      <p:cBhvr>
                                        <p:cTn id="86" dur="500"/>
                                        <p:tgtEl>
                                          <p:spTgt spid="21"/>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22"/>
                                        </p:tgtEl>
                                        <p:attrNameLst>
                                          <p:attrName>style.visibility</p:attrName>
                                        </p:attrNameLst>
                                      </p:cBhvr>
                                      <p:to>
                                        <p:strVal val="visible"/>
                                      </p:to>
                                    </p:set>
                                    <p:animEffect transition="in" filter="fade">
                                      <p:cBhvr>
                                        <p:cTn id="89" dur="500"/>
                                        <p:tgtEl>
                                          <p:spTgt spid="22"/>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23"/>
                                        </p:tgtEl>
                                        <p:attrNameLst>
                                          <p:attrName>style.visibility</p:attrName>
                                        </p:attrNameLst>
                                      </p:cBhvr>
                                      <p:to>
                                        <p:strVal val="visible"/>
                                      </p:to>
                                    </p:set>
                                    <p:animEffect transition="in" filter="fade">
                                      <p:cBhvr>
                                        <p:cTn id="92" dur="500"/>
                                        <p:tgtEl>
                                          <p:spTgt spid="23"/>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28"/>
                                        </p:tgtEl>
                                        <p:attrNameLst>
                                          <p:attrName>style.visibility</p:attrName>
                                        </p:attrNameLst>
                                      </p:cBhvr>
                                      <p:to>
                                        <p:strVal val="visible"/>
                                      </p:to>
                                    </p:set>
                                    <p:animEffect transition="in" filter="fade">
                                      <p:cBhvr>
                                        <p:cTn id="9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26" grpId="0" animBg="1"/>
      <p:bldP spid="25" grpId="0" animBg="1"/>
      <p:bldP spid="24" grpId="0" animBg="1"/>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19672" y="188640"/>
            <a:ext cx="5867400" cy="461665"/>
          </a:xfrm>
          <a:prstGeom prst="rect">
            <a:avLst/>
          </a:prstGeom>
        </p:spPr>
        <p:txBody>
          <a:bodyPr wrap="square">
            <a:spAutoFit/>
          </a:bodyPr>
          <a:lstStyle/>
          <a:p>
            <a:r>
              <a:rPr lang="en-US" sz="2400" b="1" dirty="0" smtClean="0">
                <a:latin typeface="Times New Roman" pitchFamily="18" charset="0"/>
                <a:cs typeface="Times New Roman" pitchFamily="18" charset="0"/>
              </a:rPr>
              <a:t>III. Choose </a:t>
            </a:r>
            <a:r>
              <a:rPr lang="en-US" sz="2400" b="1" dirty="0">
                <a:latin typeface="Times New Roman" pitchFamily="18" charset="0"/>
                <a:cs typeface="Times New Roman" pitchFamily="18" charset="0"/>
              </a:rPr>
              <a:t>the correct answers. </a:t>
            </a:r>
            <a:endParaRPr lang="en-US" sz="2400" dirty="0">
              <a:latin typeface="Times New Roman" pitchFamily="18" charset="0"/>
              <a:cs typeface="Times New Roman" pitchFamily="18" charset="0"/>
            </a:endParaRPr>
          </a:p>
        </p:txBody>
      </p:sp>
      <p:sp>
        <p:nvSpPr>
          <p:cNvPr id="6" name="TextBox 5"/>
          <p:cNvSpPr txBox="1"/>
          <p:nvPr/>
        </p:nvSpPr>
        <p:spPr>
          <a:xfrm>
            <a:off x="0" y="1219200"/>
            <a:ext cx="9144000" cy="4524315"/>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1. </a:t>
            </a:r>
            <a:r>
              <a:rPr lang="vi-VN" sz="2400" dirty="0" smtClean="0">
                <a:latin typeface="Times New Roman" pitchFamily="18" charset="0"/>
                <a:cs typeface="Times New Roman" pitchFamily="18" charset="0"/>
              </a:rPr>
              <a:t>My </a:t>
            </a:r>
            <a:r>
              <a:rPr lang="vi-VN" sz="2400" dirty="0">
                <a:latin typeface="Times New Roman" pitchFamily="18" charset="0"/>
                <a:cs typeface="Times New Roman" pitchFamily="18" charset="0"/>
              </a:rPr>
              <a:t>grandfather ……………………….fishing in his free time.</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does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do			C. goes		D. go</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2.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sports do you play?</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what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which		C. why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how</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3. </a:t>
            </a:r>
            <a:r>
              <a:rPr lang="vi-VN" sz="2400" dirty="0" smtClean="0">
                <a:latin typeface="Times New Roman" pitchFamily="18" charset="0"/>
                <a:cs typeface="Times New Roman" pitchFamily="18" charset="0"/>
              </a:rPr>
              <a:t>Where </a:t>
            </a:r>
            <a:r>
              <a:rPr lang="vi-VN" sz="2400" dirty="0">
                <a:latin typeface="Times New Roman" pitchFamily="18" charset="0"/>
                <a:cs typeface="Times New Roman" pitchFamily="18" charset="0"/>
              </a:rPr>
              <a:t>are you, Hoa? I’m downstairs. I ……………….to music.</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to listen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listen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listens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am listening</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4. </a:t>
            </a:r>
            <a:r>
              <a:rPr lang="vi-VN" sz="2400" dirty="0" smtClean="0">
                <a:latin typeface="Times New Roman" pitchFamily="18" charset="0"/>
                <a:cs typeface="Times New Roman" pitchFamily="18" charset="0"/>
              </a:rPr>
              <a:t>This </a:t>
            </a:r>
            <a:r>
              <a:rPr lang="vi-VN" sz="2400" dirty="0">
                <a:latin typeface="Times New Roman" pitchFamily="18" charset="0"/>
                <a:cs typeface="Times New Roman" pitchFamily="18" charset="0"/>
              </a:rPr>
              <a:t>Saturday we …………………………. to the Art Museum.</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go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is going		C. are going		D. went</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5. </a:t>
            </a:r>
            <a:r>
              <a:rPr lang="vi-VN" sz="2400" dirty="0" smtClean="0">
                <a:latin typeface="Times New Roman" pitchFamily="18" charset="0"/>
                <a:cs typeface="Times New Roman" pitchFamily="18" charset="0"/>
              </a:rPr>
              <a:t>I </a:t>
            </a:r>
            <a:r>
              <a:rPr lang="vi-VN" sz="2400" dirty="0">
                <a:latin typeface="Times New Roman" pitchFamily="18" charset="0"/>
                <a:cs typeface="Times New Roman" pitchFamily="18" charset="0"/>
              </a:rPr>
              <a:t>like ................... programmes. They make me laugh</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horror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comedy		C. national		D. local</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6. </a:t>
            </a:r>
            <a:r>
              <a:rPr lang="vi-VN" sz="2400" dirty="0" smtClean="0">
                <a:latin typeface="Times New Roman" pitchFamily="18" charset="0"/>
                <a:cs typeface="Times New Roman" pitchFamily="18" charset="0"/>
              </a:rPr>
              <a:t>Which </a:t>
            </a:r>
            <a:r>
              <a:rPr lang="vi-VN" sz="2400" dirty="0">
                <a:latin typeface="Times New Roman" pitchFamily="18" charset="0"/>
                <a:cs typeface="Times New Roman" pitchFamily="18" charset="0"/>
              </a:rPr>
              <a:t>shirt is ………………….., this one or that one?</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cheap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the cheapest	C. cheaper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more cheap</a:t>
            </a:r>
            <a:endParaRPr lang="en-US" sz="2400" dirty="0">
              <a:latin typeface="Times New Roman" pitchFamily="18" charset="0"/>
              <a:cs typeface="Times New Roman" pitchFamily="18" charset="0"/>
            </a:endParaRPr>
          </a:p>
        </p:txBody>
      </p:sp>
      <p:sp>
        <p:nvSpPr>
          <p:cNvPr id="7" name="Oval 6"/>
          <p:cNvSpPr/>
          <p:nvPr/>
        </p:nvSpPr>
        <p:spPr>
          <a:xfrm>
            <a:off x="4571999" y="1600200"/>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853044" y="2286000"/>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006934" y="3076513"/>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572000" y="3828783"/>
            <a:ext cx="432954" cy="42323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71999" y="5230751"/>
            <a:ext cx="43295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828800" y="4585848"/>
            <a:ext cx="381000" cy="34702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469322" y="1600200"/>
            <a:ext cx="1740478"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5" name="Straight Connector 14"/>
          <p:cNvCxnSpPr/>
          <p:nvPr/>
        </p:nvCxnSpPr>
        <p:spPr>
          <a:xfrm>
            <a:off x="4788476" y="5272316"/>
            <a:ext cx="2218458"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3087379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219200"/>
            <a:ext cx="9144000" cy="4524315"/>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7. </a:t>
            </a:r>
            <a:r>
              <a:rPr lang="vi-VN" sz="2400" dirty="0" smtClean="0">
                <a:latin typeface="Times New Roman" pitchFamily="18" charset="0"/>
                <a:cs typeface="Times New Roman" pitchFamily="18" charset="0"/>
              </a:rPr>
              <a:t>Who </a:t>
            </a:r>
            <a:r>
              <a:rPr lang="vi-VN" sz="2400" dirty="0">
                <a:latin typeface="Times New Roman" pitchFamily="18" charset="0"/>
                <a:cs typeface="Times New Roman" pitchFamily="18" charset="0"/>
              </a:rPr>
              <a:t>............ you ................ badminton with yesterday?</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do - play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did - play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are </a:t>
            </a:r>
            <a:r>
              <a:rPr lang="vi-VN" sz="2400" dirty="0" smtClean="0">
                <a:latin typeface="Times New Roman" pitchFamily="18" charset="0"/>
                <a:cs typeface="Times New Roman" pitchFamily="18" charset="0"/>
              </a:rPr>
              <a:t>– play</a:t>
            </a:r>
            <a:r>
              <a:rPr lang="en-US"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did - played</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8. </a:t>
            </a:r>
            <a:r>
              <a:rPr lang="vi-VN" sz="2400" dirty="0" smtClean="0">
                <a:latin typeface="Times New Roman" pitchFamily="18" charset="0"/>
                <a:cs typeface="Times New Roman" pitchFamily="18" charset="0"/>
              </a:rPr>
              <a:t>.....................</a:t>
            </a:r>
            <a:r>
              <a:rPr lang="vi-VN" sz="2400" dirty="0">
                <a:latin typeface="Times New Roman" pitchFamily="18" charset="0"/>
                <a:cs typeface="Times New Roman" pitchFamily="18" charset="0"/>
              </a:rPr>
              <a:t>is a man on a television or radio programme who gives a weather forecast</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MC		B. </a:t>
            </a:r>
            <a:r>
              <a:rPr lang="vi-VN" sz="2400" dirty="0" smtClean="0">
                <a:latin typeface="Times New Roman" pitchFamily="18" charset="0"/>
                <a:cs typeface="Times New Roman" pitchFamily="18" charset="0"/>
              </a:rPr>
              <a:t>weatherman</a:t>
            </a:r>
            <a:r>
              <a:rPr lang="vi-VN" sz="2400" dirty="0">
                <a:latin typeface="Times New Roman" pitchFamily="18" charset="0"/>
                <a:cs typeface="Times New Roman" pitchFamily="18" charset="0"/>
              </a:rPr>
              <a:t>	C. newsreader		D. viewer</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9. </a:t>
            </a:r>
            <a:r>
              <a:rPr lang="vi-VN" sz="2400" dirty="0" smtClean="0">
                <a:latin typeface="Times New Roman" pitchFamily="18" charset="0"/>
                <a:cs typeface="Times New Roman" pitchFamily="18" charset="0"/>
              </a:rPr>
              <a:t>We </a:t>
            </a:r>
            <a:r>
              <a:rPr lang="vi-VN" sz="2400" dirty="0">
                <a:latin typeface="Times New Roman" pitchFamily="18" charset="0"/>
                <a:cs typeface="Times New Roman" pitchFamily="18" charset="0"/>
              </a:rPr>
              <a:t>use the .................... to change the channel from a distance</a:t>
            </a:r>
            <a:endParaRPr lang="en-US" sz="2400" dirty="0">
              <a:latin typeface="Times New Roman" pitchFamily="18" charset="0"/>
              <a:cs typeface="Times New Roman" pitchFamily="18" charset="0"/>
            </a:endParaRPr>
          </a:p>
          <a:p>
            <a:pPr marL="457200" indent="-457200">
              <a:buAutoNum type="alphaUcPeriod"/>
            </a:pPr>
            <a:r>
              <a:rPr lang="vi-VN" sz="2400" dirty="0" smtClean="0">
                <a:latin typeface="Times New Roman" pitchFamily="18" charset="0"/>
                <a:cs typeface="Times New Roman" pitchFamily="18" charset="0"/>
              </a:rPr>
              <a:t>remote </a:t>
            </a:r>
            <a:r>
              <a:rPr lang="vi-VN" sz="2400" dirty="0">
                <a:latin typeface="Times New Roman" pitchFamily="18" charset="0"/>
                <a:cs typeface="Times New Roman" pitchFamily="18" charset="0"/>
              </a:rPr>
              <a:t>control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volume button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TV		D. </a:t>
            </a:r>
            <a:r>
              <a:rPr lang="vi-VN" sz="2400" dirty="0" smtClean="0">
                <a:latin typeface="Times New Roman" pitchFamily="18" charset="0"/>
                <a:cs typeface="Times New Roman" pitchFamily="18" charset="0"/>
              </a:rPr>
              <a:t>laptop</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10. </a:t>
            </a:r>
            <a:r>
              <a:rPr lang="vi-VN" sz="2400" dirty="0" smtClean="0">
                <a:latin typeface="Times New Roman" pitchFamily="18" charset="0"/>
                <a:cs typeface="Times New Roman" pitchFamily="18" charset="0"/>
              </a:rPr>
              <a:t>We </a:t>
            </a:r>
            <a:r>
              <a:rPr lang="vi-VN" sz="2400" dirty="0">
                <a:latin typeface="Times New Roman" pitchFamily="18" charset="0"/>
                <a:cs typeface="Times New Roman" pitchFamily="18" charset="0"/>
              </a:rPr>
              <a:t>…………....keep quiet in the library so that everyone can enjoy reading books.</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shouldn't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should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can	’t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can</a:t>
            </a:r>
            <a:endParaRPr lang="en-US" sz="2400" dirty="0">
              <a:latin typeface="Times New Roman" pitchFamily="18" charset="0"/>
              <a:cs typeface="Times New Roman" pitchFamily="18" charset="0"/>
            </a:endParaRPr>
          </a:p>
          <a:p>
            <a:pPr lvl="0"/>
            <a:r>
              <a:rPr lang="vi-VN"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11. </a:t>
            </a:r>
            <a:r>
              <a:rPr lang="vi-VN" sz="2400" dirty="0" smtClean="0">
                <a:latin typeface="Times New Roman" pitchFamily="18" charset="0"/>
                <a:cs typeface="Times New Roman" pitchFamily="18" charset="0"/>
              </a:rPr>
              <a:t>A</a:t>
            </a:r>
            <a:r>
              <a:rPr lang="vi-VN" sz="2400" dirty="0">
                <a:latin typeface="Times New Roman" pitchFamily="18" charset="0"/>
                <a:cs typeface="Times New Roman" pitchFamily="18" charset="0"/>
              </a:rPr>
              <a:t>: ................ do you play </a:t>
            </a:r>
            <a:r>
              <a:rPr lang="vi-VN" sz="2400" dirty="0" smtClean="0">
                <a:latin typeface="Times New Roman" pitchFamily="18" charset="0"/>
                <a:cs typeface="Times New Roman" pitchFamily="18" charset="0"/>
              </a:rPr>
              <a:t>football?</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twice a week</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what		B. why		C. how often		D. </a:t>
            </a:r>
            <a:r>
              <a:rPr lang="vi-VN" sz="2400" dirty="0" smtClean="0">
                <a:latin typeface="Times New Roman" pitchFamily="18" charset="0"/>
                <a:cs typeface="Times New Roman" pitchFamily="18" charset="0"/>
              </a:rPr>
              <a:t>how</a:t>
            </a:r>
            <a:endParaRPr lang="en-US" sz="2400" dirty="0">
              <a:latin typeface="Times New Roman" pitchFamily="18" charset="0"/>
              <a:cs typeface="Times New Roman" pitchFamily="18" charset="0"/>
            </a:endParaRPr>
          </a:p>
        </p:txBody>
      </p:sp>
      <p:sp>
        <p:nvSpPr>
          <p:cNvPr id="10" name="Oval 9"/>
          <p:cNvSpPr/>
          <p:nvPr/>
        </p:nvSpPr>
        <p:spPr>
          <a:xfrm>
            <a:off x="1752600" y="1600200"/>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780309" y="2660877"/>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0" y="3481357"/>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715490" y="4495800"/>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542559" y="5286315"/>
            <a:ext cx="4953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p:cNvCxnSpPr/>
          <p:nvPr/>
        </p:nvCxnSpPr>
        <p:spPr>
          <a:xfrm>
            <a:off x="5915023" y="1600200"/>
            <a:ext cx="1171577"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7" name="Straight Connector 16"/>
          <p:cNvCxnSpPr/>
          <p:nvPr/>
        </p:nvCxnSpPr>
        <p:spPr>
          <a:xfrm>
            <a:off x="247650" y="2688587"/>
            <a:ext cx="1780309"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cxnSp>
        <p:nvCxnSpPr>
          <p:cNvPr id="18" name="Straight Connector 17"/>
          <p:cNvCxnSpPr/>
          <p:nvPr/>
        </p:nvCxnSpPr>
        <p:spPr>
          <a:xfrm>
            <a:off x="5895107" y="5258605"/>
            <a:ext cx="1780309"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862447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1143000"/>
            <a:ext cx="9144000" cy="4154984"/>
          </a:xfrm>
          <a:prstGeom prst="rect">
            <a:avLst/>
          </a:prstGeom>
          <a:noFill/>
        </p:spPr>
        <p:txBody>
          <a:bodyPr wrap="square" rtlCol="0">
            <a:spAutoFit/>
          </a:bodyPr>
          <a:lstStyle/>
          <a:p>
            <a:pPr lvl="0"/>
            <a:r>
              <a:rPr lang="en-US" sz="2400" dirty="0" smtClean="0">
                <a:latin typeface="Times New Roman" pitchFamily="18" charset="0"/>
                <a:cs typeface="Times New Roman" pitchFamily="18" charset="0"/>
              </a:rPr>
              <a:t>12. </a:t>
            </a:r>
            <a:r>
              <a:rPr lang="vi-VN" sz="2400" dirty="0" smtClean="0">
                <a:latin typeface="Times New Roman" pitchFamily="18" charset="0"/>
                <a:cs typeface="Times New Roman" pitchFamily="18" charset="0"/>
              </a:rPr>
              <a:t>Both </a:t>
            </a:r>
            <a:r>
              <a:rPr lang="vi-VN" sz="2400" dirty="0">
                <a:latin typeface="Times New Roman" pitchFamily="18" charset="0"/>
                <a:cs typeface="Times New Roman" pitchFamily="18" charset="0"/>
              </a:rPr>
              <a:t>educational channels .............. TV cartoon series always teach children life lessons.</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so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but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		D. or</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13.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The Little Big Shots is a famous American television series, I have never watched it.</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Because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Although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So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But</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14.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I .......... at the .......... last Sunday, but I did not see you there</a:t>
            </a:r>
            <a:endParaRPr lang="en-US" sz="2400" dirty="0">
              <a:latin typeface="Times New Roman" pitchFamily="18" charset="0"/>
              <a:cs typeface="Times New Roman" pitchFamily="18" charset="0"/>
            </a:endParaRPr>
          </a:p>
          <a:p>
            <a:pPr marL="457200" indent="-457200">
              <a:buAutoNum type="alphaUcPeriod"/>
            </a:pPr>
            <a:r>
              <a:rPr lang="vi-VN" sz="2400" dirty="0" smtClean="0">
                <a:latin typeface="Times New Roman" pitchFamily="18" charset="0"/>
                <a:cs typeface="Times New Roman" pitchFamily="18" charset="0"/>
              </a:rPr>
              <a:t>was </a:t>
            </a:r>
            <a:r>
              <a:rPr lang="vi-VN" sz="2400" dirty="0">
                <a:latin typeface="Times New Roman" pitchFamily="18" charset="0"/>
                <a:cs typeface="Times New Roman" pitchFamily="18" charset="0"/>
              </a:rPr>
              <a:t>- gym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were - football		</a:t>
            </a:r>
            <a:endParaRPr lang="en-US" sz="2400" dirty="0" smtClean="0">
              <a:latin typeface="Times New Roman" pitchFamily="18" charset="0"/>
              <a:cs typeface="Times New Roman" pitchFamily="18" charset="0"/>
            </a:endParaRPr>
          </a:p>
          <a:p>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am - gym		</a:t>
            </a:r>
            <a:r>
              <a:rPr lang="en-US" sz="2400" dirty="0" smtClean="0">
                <a:latin typeface="Times New Roman" pitchFamily="18" charset="0"/>
                <a:cs typeface="Times New Roman" pitchFamily="18" charset="0"/>
              </a:rPr>
              <a:t>	</a:t>
            </a:r>
            <a:r>
              <a:rPr lang="vi-VN" sz="2400" dirty="0" smtClean="0">
                <a:latin typeface="Times New Roman" pitchFamily="18" charset="0"/>
                <a:cs typeface="Times New Roman" pitchFamily="18" charset="0"/>
              </a:rPr>
              <a:t>D</a:t>
            </a:r>
            <a:r>
              <a:rPr lang="vi-VN" sz="2400" dirty="0">
                <a:latin typeface="Times New Roman" pitchFamily="18" charset="0"/>
                <a:cs typeface="Times New Roman" pitchFamily="18" charset="0"/>
              </a:rPr>
              <a:t>. did - gym</a:t>
            </a:r>
            <a:endParaRPr lang="en-US" sz="2400" dirty="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15. </a:t>
            </a:r>
            <a:r>
              <a:rPr lang="vi-VN" sz="2400" dirty="0" smtClean="0">
                <a:latin typeface="Times New Roman" pitchFamily="18" charset="0"/>
                <a:cs typeface="Times New Roman" pitchFamily="18" charset="0"/>
              </a:rPr>
              <a:t> </a:t>
            </a:r>
            <a:r>
              <a:rPr lang="vi-VN" sz="2400" dirty="0">
                <a:latin typeface="Times New Roman" pitchFamily="18" charset="0"/>
                <a:cs typeface="Times New Roman" pitchFamily="18" charset="0"/>
              </a:rPr>
              <a:t>How many goals did you .............. in total?</a:t>
            </a:r>
            <a:endParaRPr lang="en-US" sz="2400" dirty="0">
              <a:latin typeface="Times New Roman" pitchFamily="18" charset="0"/>
              <a:cs typeface="Times New Roman" pitchFamily="18" charset="0"/>
            </a:endParaRPr>
          </a:p>
          <a:p>
            <a:r>
              <a:rPr lang="vi-VN" sz="2400" dirty="0">
                <a:latin typeface="Times New Roman" pitchFamily="18" charset="0"/>
                <a:cs typeface="Times New Roman" pitchFamily="18" charset="0"/>
              </a:rPr>
              <a:t>A. scored	</a:t>
            </a:r>
            <a:r>
              <a:rPr lang="vi-VN" sz="2400" dirty="0" smtClean="0">
                <a:latin typeface="Times New Roman" pitchFamily="18" charset="0"/>
                <a:cs typeface="Times New Roman" pitchFamily="18" charset="0"/>
              </a:rPr>
              <a:t>B</a:t>
            </a:r>
            <a:r>
              <a:rPr lang="vi-VN" sz="2400" dirty="0">
                <a:latin typeface="Times New Roman" pitchFamily="18" charset="0"/>
                <a:cs typeface="Times New Roman" pitchFamily="18" charset="0"/>
              </a:rPr>
              <a:t>. scores		</a:t>
            </a:r>
            <a:r>
              <a:rPr lang="vi-VN" sz="2400" dirty="0" smtClean="0">
                <a:latin typeface="Times New Roman" pitchFamily="18" charset="0"/>
                <a:cs typeface="Times New Roman" pitchFamily="18" charset="0"/>
              </a:rPr>
              <a:t>C</a:t>
            </a:r>
            <a:r>
              <a:rPr lang="vi-VN"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s</a:t>
            </a:r>
            <a:r>
              <a:rPr lang="vi-VN" sz="2400" dirty="0" smtClean="0">
                <a:latin typeface="Times New Roman" pitchFamily="18" charset="0"/>
                <a:cs typeface="Times New Roman" pitchFamily="18" charset="0"/>
              </a:rPr>
              <a:t>core</a:t>
            </a:r>
            <a:r>
              <a:rPr lang="vi-VN" sz="2400" dirty="0">
                <a:latin typeface="Times New Roman" pitchFamily="18" charset="0"/>
                <a:cs typeface="Times New Roman" pitchFamily="18" charset="0"/>
              </a:rPr>
              <a:t>		D. </a:t>
            </a:r>
            <a:r>
              <a:rPr lang="en-US" sz="2400" dirty="0" smtClean="0">
                <a:latin typeface="Times New Roman" pitchFamily="18" charset="0"/>
                <a:cs typeface="Times New Roman" pitchFamily="18" charset="0"/>
              </a:rPr>
              <a:t>s</a:t>
            </a:r>
            <a:r>
              <a:rPr lang="vi-VN" sz="2400" dirty="0" smtClean="0">
                <a:latin typeface="Times New Roman" pitchFamily="18" charset="0"/>
                <a:cs typeface="Times New Roman" pitchFamily="18" charset="0"/>
              </a:rPr>
              <a:t>coring</a:t>
            </a:r>
            <a:endParaRPr lang="en-US" sz="2400" dirty="0">
              <a:latin typeface="Times New Roman" pitchFamily="18" charset="0"/>
              <a:cs typeface="Times New Roman" pitchFamily="18" charset="0"/>
            </a:endParaRPr>
          </a:p>
        </p:txBody>
      </p:sp>
      <p:sp>
        <p:nvSpPr>
          <p:cNvPr id="7" name="Oval 6"/>
          <p:cNvSpPr/>
          <p:nvPr/>
        </p:nvSpPr>
        <p:spPr>
          <a:xfrm>
            <a:off x="1752600" y="1905000"/>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752600" y="2991892"/>
            <a:ext cx="533400"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3714329"/>
            <a:ext cx="46412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02724" y="4840784"/>
            <a:ext cx="526475"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p:cNvCxnSpPr/>
          <p:nvPr/>
        </p:nvCxnSpPr>
        <p:spPr>
          <a:xfrm>
            <a:off x="524742" y="1537855"/>
            <a:ext cx="597478" cy="0"/>
          </a:xfrm>
          <a:prstGeom prst="line">
            <a:avLst/>
          </a:prstGeom>
          <a:ln>
            <a:solidFill>
              <a:srgbClr val="FF0000"/>
            </a:solidFill>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1979300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6394722"/>
          </a:xfrm>
        </p:spPr>
        <p:txBody>
          <a:bodyPr>
            <a:noAutofit/>
          </a:bodyPr>
          <a:lstStyle/>
          <a:p>
            <a:pPr lvl="0" algn="l"/>
            <a:r>
              <a:rPr lang="vi-VN" sz="2400" b="1" dirty="0" smtClean="0"/>
              <a:t>IV. </a:t>
            </a:r>
            <a:r>
              <a:rPr lang="vi-VN" sz="2400" b="1" dirty="0" smtClean="0"/>
              <a:t>Read </a:t>
            </a:r>
            <a:r>
              <a:rPr lang="vi-VN" sz="2400" b="1" dirty="0"/>
              <a:t>the passage then answer the questions.</a:t>
            </a:r>
            <a:r>
              <a:rPr lang="vi-VN" sz="2400" dirty="0"/>
              <a:t/>
            </a:r>
            <a:br>
              <a:rPr lang="vi-VN" sz="2400" dirty="0"/>
            </a:br>
            <a:r>
              <a:rPr lang="vi-VN" sz="2400" dirty="0"/>
              <a:t>American students usually attend an elementary school in their neighbourhood. The school year usually runs from early September to mid-June. School days last from Monday to Friday. Classes start at 9 a.m and finish at 3 p.m. Students have a two-week vacation, a one-week spring vacation and two-month summer vacation. Elementary school programs consist of language arts, history, geography, maths, science, music, art, physical education and health. In big cities, many students live close enough to walk to school and come home for lunch. However, most elementary schools have a canteen. Students can go there at break-time. They</a:t>
            </a:r>
            <a:r>
              <a:rPr lang="vi-VN" sz="2400" b="1" dirty="0"/>
              <a:t> </a:t>
            </a:r>
            <a:r>
              <a:rPr lang="vi-VN" sz="2400" dirty="0"/>
              <a:t>can buy some snacks and drinks there.</a:t>
            </a:r>
            <a:br>
              <a:rPr lang="vi-VN" sz="2400" dirty="0"/>
            </a:br>
            <a:r>
              <a:rPr lang="vi-VN" sz="2400" dirty="0"/>
              <a:t> </a:t>
            </a:r>
            <a:br>
              <a:rPr lang="vi-VN" sz="2400" dirty="0"/>
            </a:br>
            <a:r>
              <a:rPr lang="vi-VN" sz="2400" dirty="0" smtClean="0"/>
              <a:t>1. The </a:t>
            </a:r>
            <a:r>
              <a:rPr lang="vi-VN" sz="2400" dirty="0"/>
              <a:t>school year usually begins in late September</a:t>
            </a:r>
            <a:r>
              <a:rPr lang="vi-VN" sz="2400" dirty="0" smtClean="0"/>
              <a:t>.     </a:t>
            </a:r>
            <a:r>
              <a:rPr lang="vi-VN" sz="2400" dirty="0"/>
              <a:t/>
            </a:r>
            <a:br>
              <a:rPr lang="vi-VN" sz="2400" dirty="0"/>
            </a:br>
            <a:r>
              <a:rPr lang="vi-VN" sz="2400" dirty="0" smtClean="0"/>
              <a:t>2. Students </a:t>
            </a:r>
            <a:r>
              <a:rPr lang="vi-VN" sz="2400" dirty="0"/>
              <a:t>often have lessons five days a week.</a:t>
            </a:r>
            <a:br>
              <a:rPr lang="vi-VN" sz="2400" dirty="0"/>
            </a:br>
            <a:r>
              <a:rPr lang="vi-VN" sz="2400" dirty="0" smtClean="0"/>
              <a:t>3. In </a:t>
            </a:r>
            <a:r>
              <a:rPr lang="vi-VN" sz="2400" dirty="0"/>
              <a:t>the summer, students have a two-month vacation. </a:t>
            </a:r>
            <a:br>
              <a:rPr lang="vi-VN" sz="2400" dirty="0"/>
            </a:br>
            <a:r>
              <a:rPr lang="vi-VN" sz="2400" dirty="0" smtClean="0"/>
              <a:t>4. Students </a:t>
            </a:r>
            <a:r>
              <a:rPr lang="vi-VN" sz="2400" dirty="0"/>
              <a:t>can buy some snacks and drinks at a food-stall. </a:t>
            </a:r>
            <a:br>
              <a:rPr lang="vi-VN" sz="2400" dirty="0"/>
            </a:br>
            <a:r>
              <a:rPr lang="vi-VN" sz="2400" dirty="0" smtClean="0"/>
              <a:t>5. Many </a:t>
            </a:r>
            <a:r>
              <a:rPr lang="vi-VN" sz="2400" dirty="0"/>
              <a:t>students living near the school have lunch at the canteen. </a:t>
            </a:r>
            <a:br>
              <a:rPr lang="vi-VN" sz="2400" dirty="0"/>
            </a:br>
            <a:endParaRPr lang="vi-VN" sz="2400" dirty="0"/>
          </a:p>
        </p:txBody>
      </p:sp>
      <p:cxnSp>
        <p:nvCxnSpPr>
          <p:cNvPr id="4" name="Straight Connector 3"/>
          <p:cNvCxnSpPr/>
          <p:nvPr/>
        </p:nvCxnSpPr>
        <p:spPr>
          <a:xfrm>
            <a:off x="6588224" y="1124744"/>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5" name="Straight Connector 4"/>
          <p:cNvCxnSpPr/>
          <p:nvPr/>
        </p:nvCxnSpPr>
        <p:spPr>
          <a:xfrm>
            <a:off x="4788024" y="1484784"/>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 name="Straight Connector 5"/>
          <p:cNvCxnSpPr/>
          <p:nvPr/>
        </p:nvCxnSpPr>
        <p:spPr>
          <a:xfrm>
            <a:off x="3491880" y="2204864"/>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7" name="Straight Connector 6"/>
          <p:cNvCxnSpPr/>
          <p:nvPr/>
        </p:nvCxnSpPr>
        <p:spPr>
          <a:xfrm>
            <a:off x="5508104" y="3645024"/>
            <a:ext cx="187220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8" name="Straight Connector 7"/>
          <p:cNvCxnSpPr/>
          <p:nvPr/>
        </p:nvCxnSpPr>
        <p:spPr>
          <a:xfrm>
            <a:off x="6227081" y="3284984"/>
            <a:ext cx="1872208" cy="0"/>
          </a:xfrm>
          <a:prstGeom prst="line">
            <a:avLst/>
          </a:prstGeom>
        </p:spPr>
        <p:style>
          <a:lnRef idx="3">
            <a:schemeClr val="accent2"/>
          </a:lnRef>
          <a:fillRef idx="0">
            <a:schemeClr val="accent2"/>
          </a:fillRef>
          <a:effectRef idx="2">
            <a:schemeClr val="accent2"/>
          </a:effectRef>
          <a:fontRef idx="minor">
            <a:schemeClr val="tx1"/>
          </a:fontRef>
        </p:style>
      </p:cxnSp>
      <p:sp>
        <p:nvSpPr>
          <p:cNvPr id="9" name="TextBox 8"/>
          <p:cNvSpPr txBox="1"/>
          <p:nvPr/>
        </p:nvSpPr>
        <p:spPr>
          <a:xfrm>
            <a:off x="6804248" y="4623519"/>
            <a:ext cx="576064" cy="461665"/>
          </a:xfrm>
          <a:prstGeom prst="rect">
            <a:avLst/>
          </a:prstGeom>
          <a:noFill/>
        </p:spPr>
        <p:txBody>
          <a:bodyPr wrap="square" rtlCol="0">
            <a:spAutoFit/>
          </a:bodyPr>
          <a:lstStyle/>
          <a:p>
            <a:r>
              <a:rPr lang="vi-VN" sz="2400" b="1" dirty="0" smtClean="0">
                <a:solidFill>
                  <a:srgbClr val="FF0000"/>
                </a:solidFill>
                <a:latin typeface="+mj-lt"/>
              </a:rPr>
              <a:t>F</a:t>
            </a:r>
            <a:endParaRPr lang="vi-VN" sz="2400" b="1" dirty="0">
              <a:solidFill>
                <a:srgbClr val="FF0000"/>
              </a:solidFill>
              <a:latin typeface="+mj-lt"/>
            </a:endParaRPr>
          </a:p>
        </p:txBody>
      </p:sp>
      <p:sp>
        <p:nvSpPr>
          <p:cNvPr id="10" name="TextBox 9"/>
          <p:cNvSpPr txBox="1"/>
          <p:nvPr/>
        </p:nvSpPr>
        <p:spPr>
          <a:xfrm>
            <a:off x="6228184" y="5055567"/>
            <a:ext cx="576064" cy="461665"/>
          </a:xfrm>
          <a:prstGeom prst="rect">
            <a:avLst/>
          </a:prstGeom>
          <a:noFill/>
        </p:spPr>
        <p:txBody>
          <a:bodyPr wrap="square" rtlCol="0">
            <a:spAutoFit/>
          </a:bodyPr>
          <a:lstStyle/>
          <a:p>
            <a:r>
              <a:rPr lang="vi-VN" sz="2400" b="1" dirty="0" smtClean="0">
                <a:solidFill>
                  <a:srgbClr val="FF0000"/>
                </a:solidFill>
                <a:latin typeface="+mj-lt"/>
              </a:rPr>
              <a:t>T</a:t>
            </a:r>
            <a:endParaRPr lang="vi-VN" sz="2400" b="1" dirty="0">
              <a:solidFill>
                <a:srgbClr val="FF0000"/>
              </a:solidFill>
              <a:latin typeface="+mj-lt"/>
            </a:endParaRPr>
          </a:p>
        </p:txBody>
      </p:sp>
      <p:sp>
        <p:nvSpPr>
          <p:cNvPr id="11" name="TextBox 10"/>
          <p:cNvSpPr txBox="1"/>
          <p:nvPr/>
        </p:nvSpPr>
        <p:spPr>
          <a:xfrm>
            <a:off x="7020272" y="5445224"/>
            <a:ext cx="576064" cy="461665"/>
          </a:xfrm>
          <a:prstGeom prst="rect">
            <a:avLst/>
          </a:prstGeom>
          <a:noFill/>
        </p:spPr>
        <p:txBody>
          <a:bodyPr wrap="square" rtlCol="0">
            <a:spAutoFit/>
          </a:bodyPr>
          <a:lstStyle/>
          <a:p>
            <a:r>
              <a:rPr lang="vi-VN" sz="2400" b="1" dirty="0">
                <a:solidFill>
                  <a:srgbClr val="FF0000"/>
                </a:solidFill>
                <a:latin typeface="+mj-lt"/>
              </a:rPr>
              <a:t>T</a:t>
            </a:r>
          </a:p>
        </p:txBody>
      </p:sp>
      <p:sp>
        <p:nvSpPr>
          <p:cNvPr id="12" name="TextBox 11"/>
          <p:cNvSpPr txBox="1"/>
          <p:nvPr/>
        </p:nvSpPr>
        <p:spPr>
          <a:xfrm>
            <a:off x="7558840" y="5702994"/>
            <a:ext cx="576064" cy="461665"/>
          </a:xfrm>
          <a:prstGeom prst="rect">
            <a:avLst/>
          </a:prstGeom>
          <a:noFill/>
        </p:spPr>
        <p:txBody>
          <a:bodyPr wrap="square" rtlCol="0">
            <a:spAutoFit/>
          </a:bodyPr>
          <a:lstStyle/>
          <a:p>
            <a:r>
              <a:rPr lang="vi-VN" sz="2400" b="1" dirty="0" smtClean="0">
                <a:solidFill>
                  <a:srgbClr val="FF0000"/>
                </a:solidFill>
                <a:latin typeface="+mj-lt"/>
              </a:rPr>
              <a:t>F</a:t>
            </a:r>
            <a:endParaRPr lang="vi-VN" sz="2400" b="1" dirty="0">
              <a:solidFill>
                <a:srgbClr val="FF0000"/>
              </a:solidFill>
              <a:latin typeface="+mj-lt"/>
            </a:endParaRPr>
          </a:p>
        </p:txBody>
      </p:sp>
      <p:sp>
        <p:nvSpPr>
          <p:cNvPr id="13" name="TextBox 12"/>
          <p:cNvSpPr txBox="1"/>
          <p:nvPr/>
        </p:nvSpPr>
        <p:spPr>
          <a:xfrm>
            <a:off x="8366780" y="6162101"/>
            <a:ext cx="576064" cy="461665"/>
          </a:xfrm>
          <a:prstGeom prst="rect">
            <a:avLst/>
          </a:prstGeom>
          <a:noFill/>
        </p:spPr>
        <p:txBody>
          <a:bodyPr wrap="square" rtlCol="0">
            <a:spAutoFit/>
          </a:bodyPr>
          <a:lstStyle/>
          <a:p>
            <a:r>
              <a:rPr lang="vi-VN" sz="2400" b="1" dirty="0" smtClean="0">
                <a:solidFill>
                  <a:srgbClr val="FF0000"/>
                </a:solidFill>
                <a:latin typeface="+mj-lt"/>
              </a:rPr>
              <a:t>F</a:t>
            </a:r>
            <a:endParaRPr lang="vi-VN" sz="2400" b="1" dirty="0">
              <a:solidFill>
                <a:srgbClr val="FF0000"/>
              </a:solidFill>
              <a:latin typeface="+mj-lt"/>
            </a:endParaRPr>
          </a:p>
        </p:txBody>
      </p:sp>
    </p:spTree>
    <p:extLst>
      <p:ext uri="{BB962C8B-B14F-4D97-AF65-F5344CB8AC3E}">
        <p14:creationId xmlns:p14="http://schemas.microsoft.com/office/powerpoint/2010/main" val="3837637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ppt_x"/>
                                          </p:val>
                                        </p:tav>
                                        <p:tav tm="100000">
                                          <p:val>
                                            <p:strVal val="#ppt_x"/>
                                          </p:val>
                                        </p:tav>
                                      </p:tavLst>
                                    </p:anim>
                                    <p:anim calcmode="lin" valueType="num">
                                      <p:cBhvr additive="base">
                                        <p:cTn id="4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500"/>
                                        <p:tgtEl>
                                          <p:spTgt spid="7"/>
                                        </p:tgtEl>
                                      </p:cBhvr>
                                    </p:animEffec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 calcmode="lin" valueType="num">
                                      <p:cBhvr additive="base">
                                        <p:cTn id="51" dur="500" fill="hold"/>
                                        <p:tgtEl>
                                          <p:spTgt spid="13"/>
                                        </p:tgtEl>
                                        <p:attrNameLst>
                                          <p:attrName>ppt_x</p:attrName>
                                        </p:attrNameLst>
                                      </p:cBhvr>
                                      <p:tavLst>
                                        <p:tav tm="0">
                                          <p:val>
                                            <p:strVal val="#ppt_x"/>
                                          </p:val>
                                        </p:tav>
                                        <p:tav tm="100000">
                                          <p:val>
                                            <p:strVal val="#ppt_x"/>
                                          </p:val>
                                        </p:tav>
                                      </p:tavLst>
                                    </p:anim>
                                    <p:anim calcmode="lin" valueType="num">
                                      <p:cBhvr additive="base">
                                        <p:cTn id="5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pic>
        <p:nvPicPr>
          <p:cNvPr id="1026" name="Picture 2" descr="food-stal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312" y="253353"/>
            <a:ext cx="5715000" cy="6000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473704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6178698"/>
          </a:xfrm>
        </p:spPr>
        <p:txBody>
          <a:bodyPr>
            <a:noAutofit/>
          </a:bodyPr>
          <a:lstStyle/>
          <a:p>
            <a:pPr lvl="0" algn="l"/>
            <a:r>
              <a:rPr lang="vi-VN" sz="2800" b="1" dirty="0" smtClean="0"/>
              <a:t>V</a:t>
            </a:r>
            <a:r>
              <a:rPr lang="vi-VN" sz="2800" b="1" dirty="0" smtClean="0"/>
              <a:t>. </a:t>
            </a:r>
            <a:r>
              <a:rPr lang="vi-VN" sz="2800" b="1" dirty="0" smtClean="0"/>
              <a:t>Rearrange </a:t>
            </a:r>
            <a:r>
              <a:rPr lang="vi-VN" sz="2800" b="1" dirty="0"/>
              <a:t>the words to make meaningful </a:t>
            </a:r>
            <a:r>
              <a:rPr lang="vi-VN" sz="2800" b="1" dirty="0" smtClean="0"/>
              <a:t>sentences</a:t>
            </a:r>
            <a:br>
              <a:rPr lang="vi-VN" sz="2800" b="1" dirty="0" smtClean="0"/>
            </a:br>
            <a:r>
              <a:rPr lang="vi-VN" sz="2800" dirty="0" smtClean="0"/>
              <a:t>1. camping </a:t>
            </a:r>
            <a:r>
              <a:rPr lang="vi-VN" sz="2800" dirty="0"/>
              <a:t>/ often / do / how / you / go?</a:t>
            </a:r>
            <a:br>
              <a:rPr lang="vi-VN" sz="2800" dirty="0"/>
            </a:br>
            <a:r>
              <a:rPr lang="vi-VN" sz="2800" dirty="0"/>
              <a:t>	</a:t>
            </a:r>
            <a:r>
              <a:rPr lang="vi-VN" sz="2800" dirty="0" smtClean="0"/>
              <a:t/>
            </a:r>
            <a:br>
              <a:rPr lang="vi-VN" sz="2800" dirty="0" smtClean="0"/>
            </a:br>
            <a:r>
              <a:rPr lang="vi-VN" sz="2800" dirty="0"/>
              <a:t/>
            </a:r>
            <a:br>
              <a:rPr lang="vi-VN" sz="2800" dirty="0"/>
            </a:br>
            <a:r>
              <a:rPr lang="vi-VN" sz="2800" dirty="0" smtClean="0"/>
              <a:t>2. should</a:t>
            </a:r>
            <a:r>
              <a:rPr lang="vi-VN" sz="2800" dirty="0"/>
              <a:t>/ do / you / your homework / to / go / school / before / you</a:t>
            </a:r>
            <a:br>
              <a:rPr lang="vi-VN" sz="2800" dirty="0"/>
            </a:br>
            <a:endParaRPr lang="vi-VN" sz="2800" dirty="0"/>
          </a:p>
        </p:txBody>
      </p:sp>
      <p:sp>
        <p:nvSpPr>
          <p:cNvPr id="3" name="TextBox 2"/>
          <p:cNvSpPr txBox="1"/>
          <p:nvPr/>
        </p:nvSpPr>
        <p:spPr>
          <a:xfrm>
            <a:off x="395536" y="2852936"/>
            <a:ext cx="7776864" cy="523220"/>
          </a:xfrm>
          <a:prstGeom prst="rect">
            <a:avLst/>
          </a:prstGeom>
          <a:noFill/>
        </p:spPr>
        <p:txBody>
          <a:bodyPr wrap="square" rtlCol="0">
            <a:spAutoFit/>
          </a:bodyPr>
          <a:lstStyle/>
          <a:p>
            <a:r>
              <a:rPr lang="vi-VN" sz="2800" b="1" dirty="0">
                <a:solidFill>
                  <a:srgbClr val="FF0000"/>
                </a:solidFill>
                <a:latin typeface="+mj-lt"/>
              </a:rPr>
              <a:t>How often do you go camping?</a:t>
            </a:r>
          </a:p>
        </p:txBody>
      </p:sp>
      <p:sp>
        <p:nvSpPr>
          <p:cNvPr id="4" name="TextBox 3"/>
          <p:cNvSpPr txBox="1"/>
          <p:nvPr/>
        </p:nvSpPr>
        <p:spPr>
          <a:xfrm>
            <a:off x="251520" y="4417948"/>
            <a:ext cx="8568952" cy="523220"/>
          </a:xfrm>
          <a:prstGeom prst="rect">
            <a:avLst/>
          </a:prstGeom>
          <a:noFill/>
        </p:spPr>
        <p:txBody>
          <a:bodyPr wrap="square" rtlCol="0">
            <a:spAutoFit/>
          </a:bodyPr>
          <a:lstStyle/>
          <a:p>
            <a:r>
              <a:rPr lang="vi-VN" sz="2800" b="1" dirty="0">
                <a:solidFill>
                  <a:srgbClr val="FF0000"/>
                </a:solidFill>
                <a:latin typeface="+mj-lt"/>
              </a:rPr>
              <a:t>You should do your homework before you go to school</a:t>
            </a:r>
            <a:r>
              <a:rPr lang="vi-VN" sz="2800" b="1" dirty="0" smtClean="0">
                <a:solidFill>
                  <a:srgbClr val="FF0000"/>
                </a:solidFill>
                <a:latin typeface="+mj-lt"/>
              </a:rPr>
              <a:t>.</a:t>
            </a:r>
            <a:endParaRPr lang="vi-VN" sz="2800" b="1" dirty="0">
              <a:solidFill>
                <a:srgbClr val="FF0000"/>
              </a:solidFill>
              <a:latin typeface="+mj-lt"/>
            </a:endParaRPr>
          </a:p>
        </p:txBody>
      </p:sp>
    </p:spTree>
    <p:extLst>
      <p:ext uri="{BB962C8B-B14F-4D97-AF65-F5344CB8AC3E}">
        <p14:creationId xmlns:p14="http://schemas.microsoft.com/office/powerpoint/2010/main" val="261178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193</Words>
  <Application>Microsoft Office PowerPoint</Application>
  <PresentationFormat>On-screen Show (4:3)</PresentationFormat>
  <Paragraphs>88</Paragraphs>
  <Slides>10</Slides>
  <Notes>0</Notes>
  <HiddenSlides>0</HiddenSlides>
  <MMClips>16</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 Choose the word whose underlined part  is pronounced differently from the others</vt:lpstr>
      <vt:lpstr>3. A. writes  B. makes C. takes D. drives   4. A. favourite B. name C. happy D. danger   5. A. end  B. help C. set  D. before</vt:lpstr>
      <vt:lpstr> II. Choose the word with the different stress syllable</vt:lpstr>
      <vt:lpstr>PowerPoint Presentation</vt:lpstr>
      <vt:lpstr>PowerPoint Presentation</vt:lpstr>
      <vt:lpstr>PowerPoint Presentation</vt:lpstr>
      <vt:lpstr>IV. Read the passage then answer the questions. American students usually attend an elementary school in their neighbourhood. The school year usually runs from early September to mid-June. School days last from Monday to Friday. Classes start at 9 a.m and finish at 3 p.m. Students have a two-week vacation, a one-week spring vacation and two-month summer vacation. Elementary school programs consist of language arts, history, geography, maths, science, music, art, physical education and health. In big cities, many students live close enough to walk to school and come home for lunch. However, most elementary schools have a canteen. Students can go there at break-time. They can buy some snacks and drinks there.   1. The school year usually begins in late September.      2. Students often have lessons five days a week. 3. In the summer, students have a two-month vacation.  4. Students can buy some snacks and drinks at a food-stall.  5. Many students living near the school have lunch at the canteen.  </vt:lpstr>
      <vt:lpstr>PowerPoint Presentation</vt:lpstr>
      <vt:lpstr>V. Rearrange the words to make meaningful sentences 1. camping / often / do / how / you / go?    2. should/ do / you / your homework / to / go / school / before / you </vt:lpstr>
      <vt:lpstr>VI. Rewrite the sentences so that its meaning stays the same 1. Hanoi is large, Bangkok is larger and Tokyo is the largest. → Tokyo is     the three cities.  2. The garden is behind Lan’s house. → Lan’s house  3. Please tell me something about your school. → Can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Choose the word whose underlined part  is pronounced differently from the others</dc:title>
  <dc:creator>Shj</dc:creator>
  <cp:lastModifiedBy>Shj</cp:lastModifiedBy>
  <cp:revision>9</cp:revision>
  <dcterms:created xsi:type="dcterms:W3CDTF">2020-03-18T13:29:47Z</dcterms:created>
  <dcterms:modified xsi:type="dcterms:W3CDTF">2020-03-18T15:57:02Z</dcterms:modified>
</cp:coreProperties>
</file>